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6" r:id="rId3"/>
    <p:sldId id="268" r:id="rId4"/>
    <p:sldId id="262" r:id="rId5"/>
    <p:sldId id="271" r:id="rId6"/>
    <p:sldId id="258" r:id="rId7"/>
    <p:sldId id="269" r:id="rId8"/>
    <p:sldId id="264" r:id="rId9"/>
    <p:sldId id="270" r:id="rId10"/>
    <p:sldId id="260" r:id="rId11"/>
    <p:sldId id="263" r:id="rId12"/>
  </p:sldIdLst>
  <p:sldSz cx="12192000" cy="6858000"/>
  <p:notesSz cx="6858000" cy="9144000"/>
  <p:defaultTextStyle>
    <a:defPPr>
      <a:defRPr lang="es-CO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3"/>
    <a:srgbClr val="00BF68"/>
    <a:srgbClr val="21C57C"/>
    <a:srgbClr val="94D6C0"/>
    <a:srgbClr val="B6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38E79-C23E-38B5-B33D-F4F11CF1CB24}" v="9" dt="2025-05-29T19:12:41.970"/>
    <p1510:client id="{788C7BB0-9A4E-758D-9DFC-2F3290FC0CC9}" v="33" dt="2025-05-29T19:12:28.638"/>
    <p1510:client id="{F11CBA0E-2526-0BE7-C284-66AA18FAE042}" v="5" dt="2025-05-29T15:20:04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56"/>
    <p:restoredTop sz="88805"/>
  </p:normalViewPr>
  <p:slideViewPr>
    <p:cSldViewPr snapToGrid="0">
      <p:cViewPr varScale="1">
        <p:scale>
          <a:sx n="61" d="100"/>
          <a:sy n="61" d="100"/>
        </p:scale>
        <p:origin x="4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4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13E5C60-597A-6B6C-594B-C4A717F07E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7F0A51-1D91-4138-DF78-B2B0132A1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FC915-3197-1844-B067-EB24959B7EE3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2B908C-7728-3856-0E5C-9693134954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7B8CAA-BCE0-8BA5-25EF-788000DAB1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6D0C-0DF6-6A4C-AA68-A5FA9D81AEC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119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A03B7-27B7-FB41-9C19-322468D21692}" type="datetimeFigureOut">
              <a:rPr lang="es-CO" smtClean="0"/>
              <a:t>29/05/2025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DA67-01FF-F04B-B187-EB93EA7A096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97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DA67-01FF-F04B-B187-EB93EA7A096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93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DA67-01FF-F04B-B187-EB93EA7A096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649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ación ean 2">
    <p:bg>
      <p:bgPr>
        <a:gradFill>
          <a:gsLst>
            <a:gs pos="0">
              <a:srgbClr val="00BF68"/>
            </a:gs>
            <a:gs pos="22000">
              <a:srgbClr val="F1EDFD"/>
            </a:gs>
            <a:gs pos="43362">
              <a:srgbClr val="FFFFFF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A2121-4196-B666-2003-4906C4A8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1"/>
            <a:ext cx="2743200" cy="365125"/>
          </a:xfrm>
        </p:spPr>
        <p:txBody>
          <a:bodyPr/>
          <a:lstStyle/>
          <a:p>
            <a:fld id="{C957576E-29A4-3443-9A7F-0B4D72A9632E}" type="datetime1">
              <a:rPr lang="es-CO" smtClean="0"/>
              <a:t>29/05/2025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D76C7-D9DF-2DDB-C6D4-84F5A8BF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792EE-E42B-6268-CA08-0DF90FC0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FEBA87-C0CD-434A-9521-31AFCAE6F9C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07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ación ean 1">
    <p:bg>
      <p:bgPr>
        <a:gradFill flip="none" rotWithShape="1">
          <a:gsLst>
            <a:gs pos="0">
              <a:srgbClr val="00BF68"/>
            </a:gs>
            <a:gs pos="22000">
              <a:srgbClr val="F1EDFD"/>
            </a:gs>
            <a:gs pos="43362">
              <a:srgbClr val="FFFFFF"/>
            </a:gs>
            <a:gs pos="100000">
              <a:schemeClr val="bg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578E4-95B1-78D5-41CD-C9FDF5F6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3D97-EACA-7247-8E89-9CB3760F6383}" type="datetime1">
              <a:rPr lang="es-CO" smtClean="0"/>
              <a:t>29/05/2025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54F58E-6147-00C6-8984-CE9AE691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E3D995-425B-0DE1-9A47-73722DF5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974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FEBA87-C0CD-434A-9521-31AFCAE6F9C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73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Monarca">
    <p:bg>
      <p:bgPr>
        <a:gradFill flip="none" rotWithShape="1">
          <a:gsLst>
            <a:gs pos="0">
              <a:srgbClr val="00BF68"/>
            </a:gs>
            <a:gs pos="22000">
              <a:srgbClr val="F1EDFD"/>
            </a:gs>
            <a:gs pos="43362">
              <a:srgbClr val="FFFFFF"/>
            </a:gs>
            <a:gs pos="100000">
              <a:schemeClr val="bg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CBD2BC-AACC-D81E-67B0-0EB47EEE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FD78-59DE-384A-A578-B909F749FA7A}" type="datetime1">
              <a:rPr lang="es-CO" smtClean="0"/>
              <a:t>29/05/2025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C6B73-F593-C6D1-84E2-237F47D5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A5A83B-5182-754E-B830-7F4BB83D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974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FEBA87-C0CD-434A-9521-31AFCAE6F9CF}" type="slidenum">
              <a:rPr lang="es-CO" smtClean="0"/>
              <a:t>‹#›</a:t>
            </a:fld>
            <a:endParaRPr lang="es-CO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4AAF1ED-3B2C-E7CD-98E7-C3AA3FE54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30" y="956290"/>
            <a:ext cx="2559821" cy="2472710"/>
          </a:xfrm>
          <a:prstGeom prst="round2DiagRect">
            <a:avLst>
              <a:gd name="adj1" fmla="val 0"/>
              <a:gd name="adj2" fmla="val 26874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s-CO"/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427737A7-6D9F-FE50-1360-0E9502ADA0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9425" y="956290"/>
            <a:ext cx="2559821" cy="2472710"/>
          </a:xfrm>
          <a:prstGeom prst="round2DiagRect">
            <a:avLst>
              <a:gd name="adj1" fmla="val 26874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s-CO" dirty="0"/>
          </a:p>
        </p:txBody>
      </p:sp>
      <p:sp>
        <p:nvSpPr>
          <p:cNvPr id="14" name="Marcador de posición de imagen 10">
            <a:extLst>
              <a:ext uri="{FF2B5EF4-FFF2-40B4-BE49-F238E27FC236}">
                <a16:creationId xmlns:a16="http://schemas.microsoft.com/office/drawing/2014/main" id="{F2699574-8783-3E4C-5345-ADC847BBD8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30" y="3572833"/>
            <a:ext cx="2559821" cy="2472710"/>
          </a:xfrm>
          <a:prstGeom prst="round2DiagRect">
            <a:avLst>
              <a:gd name="adj1" fmla="val 24773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s-CO"/>
          </a:p>
        </p:txBody>
      </p:sp>
      <p:sp>
        <p:nvSpPr>
          <p:cNvPr id="15" name="Marcador de posición de imagen 10">
            <a:extLst>
              <a:ext uri="{FF2B5EF4-FFF2-40B4-BE49-F238E27FC236}">
                <a16:creationId xmlns:a16="http://schemas.microsoft.com/office/drawing/2014/main" id="{86991818-B41F-711A-C87B-3D5946381E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9425" y="3572833"/>
            <a:ext cx="2559821" cy="2472710"/>
          </a:xfrm>
          <a:prstGeom prst="round2DiagRect">
            <a:avLst>
              <a:gd name="adj1" fmla="val 0"/>
              <a:gd name="adj2" fmla="val 292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919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n derecho">
    <p:bg>
      <p:bgPr>
        <a:gradFill flip="none" rotWithShape="1">
          <a:gsLst>
            <a:gs pos="0">
              <a:srgbClr val="00BF68"/>
            </a:gs>
            <a:gs pos="22000">
              <a:srgbClr val="F1EDFD"/>
            </a:gs>
            <a:gs pos="43362">
              <a:srgbClr val="FFFFFF"/>
            </a:gs>
            <a:gs pos="10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35B266-7DCA-654C-7955-58BC1277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44-518E-BD45-94F3-D6A6B2F19C60}" type="datetime1">
              <a:rPr lang="es-CO" smtClean="0"/>
              <a:t>29/05/2025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85C7A7-4760-BABC-F173-80341140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Redondear rectángulo de esquina diagonal 7">
            <a:extLst>
              <a:ext uri="{FF2B5EF4-FFF2-40B4-BE49-F238E27FC236}">
                <a16:creationId xmlns:a16="http://schemas.microsoft.com/office/drawing/2014/main" id="{73269CFD-8E43-5D93-E8B8-EB1B96F160AE}"/>
              </a:ext>
            </a:extLst>
          </p:cNvPr>
          <p:cNvSpPr/>
          <p:nvPr userDrawn="1"/>
        </p:nvSpPr>
        <p:spPr>
          <a:xfrm>
            <a:off x="9398001" y="177801"/>
            <a:ext cx="2628900" cy="6515100"/>
          </a:xfrm>
          <a:prstGeom prst="round2DiagRect">
            <a:avLst>
              <a:gd name="adj1" fmla="val 36972"/>
              <a:gd name="adj2" fmla="val 0"/>
            </a:avLst>
          </a:prstGeom>
          <a:gradFill flip="none" rotWithShape="1">
            <a:gsLst>
              <a:gs pos="0">
                <a:srgbClr val="00BF68"/>
              </a:gs>
              <a:gs pos="100000">
                <a:srgbClr val="0033A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4B1454-C8E0-9C97-8813-170752D08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38473" b="-29121"/>
          <a:stretch/>
        </p:blipFill>
        <p:spPr>
          <a:xfrm>
            <a:off x="9873487" y="5791087"/>
            <a:ext cx="1654848" cy="889112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9FE47AE-1EDD-A448-DF7F-27B9685A6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81" y="616515"/>
            <a:ext cx="1771555" cy="781719"/>
          </a:xfrm>
          <a:prstGeom prst="rect">
            <a:avLst/>
          </a:prstGeom>
        </p:spPr>
      </p:pic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4A678DEE-B015-8101-D2A5-B0CF2CC5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974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FEBA87-C0CD-434A-9521-31AFCAE6F9C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52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n izquierdo">
    <p:bg>
      <p:bgPr>
        <a:gradFill flip="none" rotWithShape="1">
          <a:gsLst>
            <a:gs pos="0">
              <a:srgbClr val="00BF68"/>
            </a:gs>
            <a:gs pos="22000">
              <a:srgbClr val="F1EDFD"/>
            </a:gs>
            <a:gs pos="43362">
              <a:srgbClr val="FFFFFF"/>
            </a:gs>
            <a:gs pos="100000">
              <a:schemeClr val="bg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35B266-7DCA-654C-7955-58BC1277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9744-518E-BD45-94F3-D6A6B2F19C60}" type="datetime1">
              <a:rPr lang="es-CO" smtClean="0"/>
              <a:t>29/05/2025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85C7A7-4760-BABC-F173-80341140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Redondear rectángulo de esquina diagonal 7">
            <a:extLst>
              <a:ext uri="{FF2B5EF4-FFF2-40B4-BE49-F238E27FC236}">
                <a16:creationId xmlns:a16="http://schemas.microsoft.com/office/drawing/2014/main" id="{73269CFD-8E43-5D93-E8B8-EB1B96F160AE}"/>
              </a:ext>
            </a:extLst>
          </p:cNvPr>
          <p:cNvSpPr/>
          <p:nvPr userDrawn="1"/>
        </p:nvSpPr>
        <p:spPr>
          <a:xfrm>
            <a:off x="154127" y="177801"/>
            <a:ext cx="2628900" cy="6515100"/>
          </a:xfrm>
          <a:prstGeom prst="round2DiagRect">
            <a:avLst>
              <a:gd name="adj1" fmla="val 36972"/>
              <a:gd name="adj2" fmla="val 0"/>
            </a:avLst>
          </a:prstGeom>
          <a:gradFill flip="none" rotWithShape="1">
            <a:gsLst>
              <a:gs pos="0">
                <a:srgbClr val="00BF68"/>
              </a:gs>
              <a:gs pos="100000">
                <a:srgbClr val="0033A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4B1454-C8E0-9C97-8813-170752D08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-6551"/>
          <a:stretch/>
        </p:blipFill>
        <p:spPr>
          <a:xfrm>
            <a:off x="629613" y="5791087"/>
            <a:ext cx="1654848" cy="565264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9FE47AE-1EDD-A448-DF7F-27B9685A6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7" y="616515"/>
            <a:ext cx="1771555" cy="781719"/>
          </a:xfrm>
          <a:prstGeom prst="rect">
            <a:avLst/>
          </a:prstGeom>
        </p:spPr>
      </p:pic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4A678DEE-B015-8101-D2A5-B0CF2CC5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974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FEBA87-C0CD-434A-9521-31AFCAE6F9C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76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an izquierdo">
    <p:bg>
      <p:bgPr>
        <a:gradFill flip="none" rotWithShape="1">
          <a:gsLst>
            <a:gs pos="0">
              <a:srgbClr val="00BF68"/>
            </a:gs>
            <a:gs pos="9000">
              <a:srgbClr val="F1EDFD"/>
            </a:gs>
            <a:gs pos="43362">
              <a:srgbClr val="FFFFFF"/>
            </a:gs>
            <a:gs pos="100000">
              <a:schemeClr val="bg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4A678DEE-B015-8101-D2A5-B0CF2CC5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974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FEBA87-C0CD-434A-9521-31AFCAE6F9C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36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gradFill>
          <a:gsLst>
            <a:gs pos="0">
              <a:srgbClr val="FFFFFF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99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pre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iagonal 5">
            <a:extLst>
              <a:ext uri="{FF2B5EF4-FFF2-40B4-BE49-F238E27FC236}">
                <a16:creationId xmlns:a16="http://schemas.microsoft.com/office/drawing/2014/main" id="{0EDD2723-4807-E009-DD58-A2240C3006F6}"/>
              </a:ext>
            </a:extLst>
          </p:cNvPr>
          <p:cNvSpPr/>
          <p:nvPr userDrawn="1"/>
        </p:nvSpPr>
        <p:spPr>
          <a:xfrm>
            <a:off x="190500" y="171450"/>
            <a:ext cx="11811000" cy="6515100"/>
          </a:xfrm>
          <a:prstGeom prst="round2DiagRect">
            <a:avLst>
              <a:gd name="adj1" fmla="val 25158"/>
              <a:gd name="adj2" fmla="val 0"/>
            </a:avLst>
          </a:prstGeom>
          <a:gradFill>
            <a:gsLst>
              <a:gs pos="0">
                <a:srgbClr val="00BF68"/>
              </a:gs>
              <a:gs pos="100000">
                <a:srgbClr val="0033A3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1"/>
          </a:p>
        </p:txBody>
      </p:sp>
    </p:spTree>
    <p:extLst>
      <p:ext uri="{BB962C8B-B14F-4D97-AF65-F5344CB8AC3E}">
        <p14:creationId xmlns:p14="http://schemas.microsoft.com/office/powerpoint/2010/main" val="418946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3AF146-7143-CE7D-DBF8-D9DA258B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425A38-8290-2D8A-317E-0CB1CC63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3DE2EB-069A-BF69-7993-E02092185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30E20-03D8-9C4F-BAE0-AF2A6F89E293}" type="datetime1">
              <a:rPr lang="es-CO" smtClean="0"/>
              <a:t>29/05/2025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948162-E825-E910-34DB-EE63429A3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DFD23-D8FA-2CBD-106C-DC44F2FF0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EBA87-C0CD-434A-9521-31AFCAE6F9C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78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5" r:id="rId7"/>
    <p:sldLayoutId id="2147483657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15BD4021-B294-8929-B636-4275663E2B2B}"/>
              </a:ext>
            </a:extLst>
          </p:cNvPr>
          <p:cNvSpPr txBox="1"/>
          <p:nvPr/>
        </p:nvSpPr>
        <p:spPr>
          <a:xfrm>
            <a:off x="710654" y="2336590"/>
            <a:ext cx="1059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[Coloca aquí el Título Principal] </a:t>
            </a:r>
            <a:br>
              <a:rPr lang="es-ES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Ej</a:t>
            </a:r>
            <a:r>
              <a:rPr lang="es-ES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Somos la U. del Emprendimiento Sostenible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3AFB699-66CF-F66E-1B5E-F0C5BC680104}"/>
              </a:ext>
            </a:extLst>
          </p:cNvPr>
          <p:cNvSpPr txBox="1"/>
          <p:nvPr/>
        </p:nvSpPr>
        <p:spPr>
          <a:xfrm>
            <a:off x="2398332" y="3717208"/>
            <a:ext cx="739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[</a:t>
            </a:r>
            <a:r>
              <a:rPr lang="en-US" sz="2000" dirty="0" err="1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Coloca</a:t>
            </a:r>
            <a:r>
              <a:rPr lang="en-US" sz="2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aquí</a:t>
            </a:r>
            <a:r>
              <a:rPr lang="en-US" sz="2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el</a:t>
            </a:r>
            <a:r>
              <a:rPr lang="en-US" sz="2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Subtítulo</a:t>
            </a:r>
            <a:r>
              <a:rPr lang="en-US" sz="2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] Bienvenido a la Universidad Ean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706348-402F-FE1A-90E3-D3A97D42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922" y="707909"/>
            <a:ext cx="3882159" cy="83253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B44BB4D-4488-1F8C-4CE8-7C5F922C3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8" t="-36810" r="348" b="-46693"/>
          <a:stretch/>
        </p:blipFill>
        <p:spPr>
          <a:xfrm>
            <a:off x="4753504" y="4530571"/>
            <a:ext cx="2505899" cy="147609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13A02A7-C6E6-E082-E418-66141A258CC1}"/>
              </a:ext>
            </a:extLst>
          </p:cNvPr>
          <p:cNvGrpSpPr/>
          <p:nvPr/>
        </p:nvGrpSpPr>
        <p:grpSpPr>
          <a:xfrm>
            <a:off x="3183616" y="6115443"/>
            <a:ext cx="4781902" cy="404188"/>
            <a:chOff x="3183616" y="6115443"/>
            <a:chExt cx="4781902" cy="404188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E35ADA3-6A68-8C1B-BA28-6FE0CCB93D4C}"/>
                </a:ext>
              </a:extLst>
            </p:cNvPr>
            <p:cNvGrpSpPr/>
            <p:nvPr/>
          </p:nvGrpSpPr>
          <p:grpSpPr>
            <a:xfrm>
              <a:off x="3183616" y="6150091"/>
              <a:ext cx="4781902" cy="369540"/>
              <a:chOff x="3183616" y="6150091"/>
              <a:chExt cx="4781902" cy="369540"/>
            </a:xfrm>
          </p:grpSpPr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3D8A250-4071-F570-C6F7-E58840CDA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1895" y="6197382"/>
                <a:ext cx="304415" cy="304415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55D030B-0005-30A1-2A37-BC39C6F0F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9439" y="6201068"/>
                <a:ext cx="302240" cy="302240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43CE0053-B566-F894-8950-F69998F5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7376" y="6186951"/>
                <a:ext cx="213091" cy="332680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195CD489-B6AE-C1FE-4231-6D844474F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2891" y="6155064"/>
                <a:ext cx="269624" cy="31963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00B49E52-7049-BD44-5EDF-B5A81B9C5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2029" y="6177399"/>
                <a:ext cx="278321" cy="304413"/>
              </a:xfrm>
              <a:prstGeom prst="rect">
                <a:avLst/>
              </a:prstGeom>
            </p:spPr>
          </p:pic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8420D61E-3CED-3934-8A18-C1E89D5310E0}"/>
                  </a:ext>
                </a:extLst>
              </p:cNvPr>
              <p:cNvSpPr txBox="1"/>
              <p:nvPr/>
            </p:nvSpPr>
            <p:spPr>
              <a:xfrm>
                <a:off x="3183616" y="6150091"/>
                <a:ext cx="1127901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000" dirty="0" err="1">
                    <a:solidFill>
                      <a:schemeClr val="bg1"/>
                    </a:solidFill>
                    <a:ea typeface="Open Sans" pitchFamily="2" charset="0"/>
                    <a:cs typeface="Open Sans" pitchFamily="2" charset="0"/>
                  </a:rPr>
                  <a:t>Acreditaciones</a:t>
                </a:r>
                <a:r>
                  <a:rPr lang="en-US" sz="1000" dirty="0">
                    <a:solidFill>
                      <a:schemeClr val="bg1"/>
                    </a:solidFill>
                    <a:ea typeface="Open Sans" pitchFamily="2" charset="0"/>
                    <a:cs typeface="Open Sans" pitchFamily="2" charset="0"/>
                  </a:rPr>
                  <a:t>:</a:t>
                </a:r>
              </a:p>
            </p:txBody>
          </p:sp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972D252-7138-C8A8-F5D4-4F8D3C09B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4151" y="6219016"/>
                <a:ext cx="531367" cy="198971"/>
              </a:xfrm>
              <a:prstGeom prst="rect">
                <a:avLst/>
              </a:prstGeom>
            </p:spPr>
          </p:pic>
        </p:grpSp>
        <p:pic>
          <p:nvPicPr>
            <p:cNvPr id="3" name="Imagen 2" descr="Sello de NO Discriminación">
              <a:extLst>
                <a:ext uri="{FF2B5EF4-FFF2-40B4-BE49-F238E27FC236}">
                  <a16:creationId xmlns:a16="http://schemas.microsoft.com/office/drawing/2014/main" id="{CA8B1436-ABA4-AAA2-8175-0CA3C69EE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13550" y="6115443"/>
              <a:ext cx="379047" cy="398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22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F058818-2344-C8B8-5689-02CBC904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394" y="586961"/>
            <a:ext cx="3882159" cy="8325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66E569-8F02-7F44-24E2-D5CBC33E9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36" y="1645922"/>
            <a:ext cx="6714126" cy="537675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B83E0A5-1047-1504-F1FA-90875A7D6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41200"/>
              </p:ext>
            </p:extLst>
          </p:nvPr>
        </p:nvGraphicFramePr>
        <p:xfrm>
          <a:off x="4484823" y="2146751"/>
          <a:ext cx="7126730" cy="701040"/>
        </p:xfrm>
        <a:graphic>
          <a:graphicData uri="http://schemas.openxmlformats.org/drawingml/2006/table">
            <a:tbl>
              <a:tblPr/>
              <a:tblGrid>
                <a:gridCol w="7126730">
                  <a:extLst>
                    <a:ext uri="{9D8B030D-6E8A-4147-A177-3AD203B41FA5}">
                      <a16:colId xmlns:a16="http://schemas.microsoft.com/office/drawing/2014/main" val="4106483839"/>
                    </a:ext>
                  </a:extLst>
                </a:gridCol>
              </a:tblGrid>
              <a:tr h="491068">
                <a:tc>
                  <a:txBody>
                    <a:bodyPr/>
                    <a:lstStyle/>
                    <a:p>
                      <a:pPr algn="r"/>
                      <a:r>
                        <a:rPr lang="es-US" sz="40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www.universidadean.edu.co</a:t>
                      </a:r>
                      <a:endParaRPr lang="es-US" sz="40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2061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A5F270D-F7C4-184E-36A3-012D843158BB}"/>
              </a:ext>
            </a:extLst>
          </p:cNvPr>
          <p:cNvSpPr txBox="1"/>
          <p:nvPr/>
        </p:nvSpPr>
        <p:spPr>
          <a:xfrm>
            <a:off x="6408612" y="4187015"/>
            <a:ext cx="497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Ean</a:t>
            </a:r>
            <a:r>
              <a:rPr lang="es-ES" sz="11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100" dirty="0" err="1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Legacy</a:t>
            </a:r>
            <a:r>
              <a:rPr lang="es-ES" sz="11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Carrera 11 No. 78-47 - Fundadores: Calle 79 # 11 - 45 - Av. Chile: Calle 71 # 9 - 84 Bogotá D.C., Cundinamarca, Colombia, Suramérica.</a:t>
            </a:r>
          </a:p>
          <a:p>
            <a:pPr algn="r"/>
            <a:endParaRPr lang="es-ES" sz="1100" dirty="0">
              <a:ln w="6350">
                <a:noFill/>
              </a:ln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ES" sz="11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Línea gratuita nacional: +57-01-8000-931000</a:t>
            </a:r>
          </a:p>
          <a:p>
            <a:pPr algn="r"/>
            <a:r>
              <a:rPr lang="es-ES" sz="11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Centro de contacto en Bogotá: +(57-601) 593 6161 - +(57-601) 593 6464</a:t>
            </a:r>
          </a:p>
          <a:p>
            <a:pPr algn="r"/>
            <a:r>
              <a:rPr lang="es-ES" sz="11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es-ES" sz="1100" dirty="0" err="1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informacion@universidadean.edu.co</a:t>
            </a:r>
            <a:endParaRPr lang="es-ES" sz="1100" dirty="0">
              <a:ln w="6350">
                <a:noFill/>
              </a:ln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1D01D-800C-0129-A270-8DEB8DF34EFC}"/>
              </a:ext>
            </a:extLst>
          </p:cNvPr>
          <p:cNvSpPr txBox="1"/>
          <p:nvPr/>
        </p:nvSpPr>
        <p:spPr>
          <a:xfrm>
            <a:off x="7987539" y="5567915"/>
            <a:ext cx="3394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dirty="0">
                <a:solidFill>
                  <a:schemeClr val="bg1"/>
                </a:solidFill>
                <a:latin typeface="Trebuchet MS" panose="020B0703020202090204" pitchFamily="34" charset="0"/>
              </a:rPr>
              <a:t>© 2024 Todos los derechos reservados - Universidad </a:t>
            </a:r>
            <a:r>
              <a:rPr lang="es-US" sz="1000" dirty="0" err="1">
                <a:solidFill>
                  <a:schemeClr val="bg1"/>
                </a:solidFill>
                <a:latin typeface="Trebuchet MS" panose="020B0703020202090204" pitchFamily="34" charset="0"/>
              </a:rPr>
              <a:t>Ean</a:t>
            </a:r>
            <a:endParaRPr lang="es-US" sz="1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E320B1-953E-302A-7109-2AF991E03236}"/>
              </a:ext>
            </a:extLst>
          </p:cNvPr>
          <p:cNvSpPr txBox="1"/>
          <p:nvPr/>
        </p:nvSpPr>
        <p:spPr>
          <a:xfrm>
            <a:off x="5553185" y="3326685"/>
            <a:ext cx="6148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Universidad </a:t>
            </a:r>
            <a:r>
              <a:rPr lang="es-ES" sz="1600" dirty="0" err="1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Ean</a:t>
            </a:r>
            <a:r>
              <a:rPr lang="es-ES" sz="16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SNIES 2812 Personería Jurídica Res. 2898 del </a:t>
            </a:r>
            <a:r>
              <a:rPr lang="es-ES" sz="1600" dirty="0" err="1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Minjusticia</a:t>
            </a:r>
            <a:r>
              <a:rPr lang="es-ES" sz="16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- 16/05/69 - Vigilada </a:t>
            </a:r>
            <a:r>
              <a:rPr lang="es-ES" sz="1600" dirty="0" err="1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Mineducación</a:t>
            </a:r>
            <a:r>
              <a:rPr lang="es-ES" sz="1600" dirty="0">
                <a:ln w="6350">
                  <a:noFill/>
                </a:ln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2" name="Round Diagonal Corner of Rectangle 18">
            <a:extLst>
              <a:ext uri="{FF2B5EF4-FFF2-40B4-BE49-F238E27FC236}">
                <a16:creationId xmlns:a16="http://schemas.microsoft.com/office/drawing/2014/main" id="{EF225244-A5C9-78E6-CB12-E0B4F46DA020}"/>
              </a:ext>
            </a:extLst>
          </p:cNvPr>
          <p:cNvSpPr/>
          <p:nvPr/>
        </p:nvSpPr>
        <p:spPr>
          <a:xfrm flipH="1">
            <a:off x="6092141" y="4010210"/>
            <a:ext cx="5609360" cy="1461607"/>
          </a:xfrm>
          <a:prstGeom prst="round2DiagRect">
            <a:avLst>
              <a:gd name="adj1" fmla="val 43213"/>
              <a:gd name="adj2" fmla="val 0"/>
            </a:avLst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9347BC5-A247-7156-25FE-C36C57BD5146}"/>
              </a:ext>
            </a:extLst>
          </p:cNvPr>
          <p:cNvSpPr/>
          <p:nvPr/>
        </p:nvSpPr>
        <p:spPr>
          <a:xfrm>
            <a:off x="7596226" y="0"/>
            <a:ext cx="4595773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35B111-4D91-5340-2CE6-ACF859A2E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441" y="590224"/>
            <a:ext cx="3004456" cy="6443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F7D518-E007-5636-78DA-E62CD0FD6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438" y="1928589"/>
            <a:ext cx="2364476" cy="3845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67F30D-6CE7-8668-094E-C5C7C5086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439" y="3408574"/>
            <a:ext cx="2459462" cy="385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B08BC7-9F10-F49F-5FE9-7054B2A40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438" y="4251696"/>
            <a:ext cx="2459458" cy="39094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329561-8455-AA39-77AE-B4F07404F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063" y="5888316"/>
            <a:ext cx="2267225" cy="4454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D8CBC9-0B08-28BA-2FB3-EC295908D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797" y="552290"/>
            <a:ext cx="2815401" cy="6037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A0B4D28-7887-91A5-E29E-2F31E662F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8060" y="1928589"/>
            <a:ext cx="2364476" cy="38451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362468D-F8F9-E04C-AE00-4EFB0B8292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8061" y="3406812"/>
            <a:ext cx="2485862" cy="38959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C7C63C-89CC-7534-B4D3-98D5599014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8060" y="4255788"/>
            <a:ext cx="2447379" cy="38902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2632B9E-DC11-9B7B-3614-240715BA6E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5680" y="5891561"/>
            <a:ext cx="2250705" cy="442212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A9743465-41DD-AF4C-EA10-227519C59E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61" y="293211"/>
            <a:ext cx="2586675" cy="61677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4" y="2414095"/>
            <a:ext cx="2830537" cy="7192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64" y="2484145"/>
            <a:ext cx="2863689" cy="727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44" y="4901188"/>
            <a:ext cx="2602645" cy="6637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09" y="4935081"/>
            <a:ext cx="2612417" cy="6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F68"/>
            </a:gs>
            <a:gs pos="22000">
              <a:srgbClr val="F1EDFD"/>
            </a:gs>
            <a:gs pos="43362">
              <a:srgbClr val="FFFFFF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E879EA1-A995-4B8A-4B7A-344A19444BBB}"/>
              </a:ext>
            </a:extLst>
          </p:cNvPr>
          <p:cNvSpPr txBox="1"/>
          <p:nvPr/>
        </p:nvSpPr>
        <p:spPr>
          <a:xfrm>
            <a:off x="168683" y="1753612"/>
            <a:ext cx="4338691" cy="144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Lorem ipsum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dolor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sit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amet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,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consectetuer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adipiscing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elit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,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sed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diam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nonummy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nibh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euismod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tincidunt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ut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laoreet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dolore magna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aliquam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erat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volutpat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. Ut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wisi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enim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ad minim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veniam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,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quis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nostrud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exerci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tation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ullamcorper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suscipit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lobortis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nisl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ut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aliquip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ex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ea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commodo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consequat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. Duis autem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vel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eum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iriure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dolor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in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hendrerit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in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vulputate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velit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esse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molestie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consequat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.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9711A15A-72B8-7F6A-70F0-EC12D458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2</a:t>
            </a:fld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058818-2344-C8B8-5689-02CBC904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411" r="42411"/>
          <a:stretch/>
        </p:blipFill>
        <p:spPr>
          <a:xfrm>
            <a:off x="-639543" y="6107554"/>
            <a:ext cx="2320297" cy="497594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120786" y="183952"/>
            <a:ext cx="46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120786" y="768727"/>
            <a:ext cx="466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subtítulo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2000" dirty="0">
              <a:solidFill>
                <a:srgbClr val="0033A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43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3</a:t>
            </a:fld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058818-2344-C8B8-5689-02CBC904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411" r="42411"/>
          <a:stretch/>
        </p:blipFill>
        <p:spPr>
          <a:xfrm>
            <a:off x="9663877" y="5858757"/>
            <a:ext cx="2320297" cy="497594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BE879EA1-A995-4B8A-4B7A-344A19444BBB}"/>
              </a:ext>
            </a:extLst>
          </p:cNvPr>
          <p:cNvSpPr txBox="1"/>
          <p:nvPr/>
        </p:nvSpPr>
        <p:spPr>
          <a:xfrm>
            <a:off x="391263" y="2190373"/>
            <a:ext cx="1145069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Lorem ipsum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dolor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sit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amet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,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consectetuer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adipiscing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elit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,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sed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diam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nonummy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nibh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euismod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tincidunt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ut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laoreet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dolore magna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aliquam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erat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volutpat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. Ut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wisi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enim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ad minim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veniam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,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quis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nostrud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exerci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tation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ullamcorper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suscipit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lobortis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nisl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ut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aliquip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ex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ea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commodo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consequat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. Duis autem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vel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eum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iriure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dolor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in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hendrerit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in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vulputate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velit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esse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molestie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consequat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  <a:t>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391263" y="835051"/>
            <a:ext cx="46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498724" y="1517518"/>
            <a:ext cx="466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subtítulo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2000" dirty="0">
              <a:solidFill>
                <a:srgbClr val="0033A3"/>
              </a:solidFill>
              <a:latin typeface="+mj-lt"/>
            </a:endParaRPr>
          </a:p>
        </p:txBody>
      </p:sp>
      <p:pic>
        <p:nvPicPr>
          <p:cNvPr id="3" name="Picture 2" descr="Dibujo animado de un personaje con la boca abierta&#10;&#10;El contenido generado por IA puede ser incorrecto.">
            <a:extLst>
              <a:ext uri="{FF2B5EF4-FFF2-40B4-BE49-F238E27FC236}">
                <a16:creationId xmlns:a16="http://schemas.microsoft.com/office/drawing/2014/main" id="{6087FA57-E15C-745D-2235-F804D9F8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0117" y="3299680"/>
            <a:ext cx="31051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D5A6022-F569-860B-F0B7-C1D8539A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13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BD08-36B0-5A23-5D67-22D481C31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FD13D01-D076-E950-3B58-B6A8E044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5</a:t>
            </a:fld>
            <a:endParaRPr lang="es-CO"/>
          </a:p>
        </p:txBody>
      </p:sp>
      <p:pic>
        <p:nvPicPr>
          <p:cNvPr id="4" name="Imagen 3" descr="Dibujo animado de un personaje con la boca abierta&#10;&#10;El contenido generado por IA puede ser incorrecto.">
            <a:extLst>
              <a:ext uri="{FF2B5EF4-FFF2-40B4-BE49-F238E27FC236}">
                <a16:creationId xmlns:a16="http://schemas.microsoft.com/office/drawing/2014/main" id="{2BC45E0C-A00F-4983-A022-99D33576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99" y="2108179"/>
            <a:ext cx="2039606" cy="33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4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>
            <a:extLst>
              <a:ext uri="{FF2B5EF4-FFF2-40B4-BE49-F238E27FC236}">
                <a16:creationId xmlns:a16="http://schemas.microsoft.com/office/drawing/2014/main" id="{76164B46-1811-980D-398D-F2C63E8C81D2}"/>
              </a:ext>
            </a:extLst>
          </p:cNvPr>
          <p:cNvSpPr txBox="1"/>
          <p:nvPr/>
        </p:nvSpPr>
        <p:spPr>
          <a:xfrm>
            <a:off x="216650" y="1964558"/>
            <a:ext cx="49921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nonummy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euismod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dolore magna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Ut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 minim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veniam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tation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ullamcorper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suscipit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nisl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aliquip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Duis autem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eum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iriure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SG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CCC65D3E-5AB1-7517-FF6C-EE1C82F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6</a:t>
            </a:fld>
            <a:endParaRPr lang="es-CO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120786" y="183952"/>
            <a:ext cx="46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120786" y="768727"/>
            <a:ext cx="466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subtítulo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2000" dirty="0">
              <a:solidFill>
                <a:srgbClr val="0033A3"/>
              </a:solidFill>
              <a:latin typeface="+mj-lt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1CA81-AB1A-EEEC-3DC6-4C2C8AE0B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462" y="2377629"/>
            <a:ext cx="2222160" cy="32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7</a:t>
            </a:fld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40346"/>
              </p:ext>
            </p:extLst>
          </p:nvPr>
        </p:nvGraphicFramePr>
        <p:xfrm>
          <a:off x="266696" y="1737281"/>
          <a:ext cx="8444595" cy="3724626"/>
        </p:xfrm>
        <a:graphic>
          <a:graphicData uri="http://schemas.openxmlformats.org/drawingml/2006/table">
            <a:tbl>
              <a:tblPr/>
              <a:tblGrid>
                <a:gridCol w="2388222">
                  <a:extLst>
                    <a:ext uri="{9D8B030D-6E8A-4147-A177-3AD203B41FA5}">
                      <a16:colId xmlns:a16="http://schemas.microsoft.com/office/drawing/2014/main" val="2221653309"/>
                    </a:ext>
                  </a:extLst>
                </a:gridCol>
                <a:gridCol w="2133217">
                  <a:extLst>
                    <a:ext uri="{9D8B030D-6E8A-4147-A177-3AD203B41FA5}">
                      <a16:colId xmlns:a16="http://schemas.microsoft.com/office/drawing/2014/main" val="3162302154"/>
                    </a:ext>
                  </a:extLst>
                </a:gridCol>
                <a:gridCol w="2023694">
                  <a:extLst>
                    <a:ext uri="{9D8B030D-6E8A-4147-A177-3AD203B41FA5}">
                      <a16:colId xmlns:a16="http://schemas.microsoft.com/office/drawing/2014/main" val="2119932327"/>
                    </a:ext>
                  </a:extLst>
                </a:gridCol>
                <a:gridCol w="1899462">
                  <a:extLst>
                    <a:ext uri="{9D8B030D-6E8A-4147-A177-3AD203B41FA5}">
                      <a16:colId xmlns:a16="http://schemas.microsoft.com/office/drawing/2014/main" val="3510514533"/>
                    </a:ext>
                  </a:extLst>
                </a:gridCol>
              </a:tblGrid>
              <a:tr h="64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COLUMNA 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COLUMNA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74733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57185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465780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08802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254076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930542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524909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86629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27179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440155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 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549873"/>
                  </a:ext>
                </a:extLst>
              </a:tr>
            </a:tbl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120786" y="183952"/>
            <a:ext cx="46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120786" y="768727"/>
            <a:ext cx="466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subtítulo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2000" dirty="0">
              <a:solidFill>
                <a:srgbClr val="0033A3"/>
              </a:solidFill>
              <a:latin typeface="+mj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382157-9477-5141-254D-CD64E1D27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219" r="42219"/>
          <a:stretch/>
        </p:blipFill>
        <p:spPr>
          <a:xfrm>
            <a:off x="-575608" y="6192912"/>
            <a:ext cx="2215396" cy="4750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F058818-2344-C8B8-5689-02CBC904A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2411" r="42411"/>
          <a:stretch/>
        </p:blipFill>
        <p:spPr>
          <a:xfrm>
            <a:off x="-680509" y="7001998"/>
            <a:ext cx="2320297" cy="4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C60B816-F8F5-1604-2F17-A4CDB91E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8</a:t>
            </a:fld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48B96E-A7C9-3192-E5DD-D969A6A74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344D06-E923-54D7-8D63-1EE74D25C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740D29EF-CAEC-B51A-7B2A-AF7D111D99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FEE7DBD-1776-9BF0-0723-1A6CDA39DE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9653C139-888C-8ED9-DFD3-2B3502EAC8C8}"/>
              </a:ext>
            </a:extLst>
          </p:cNvPr>
          <p:cNvSpPr/>
          <p:nvPr/>
        </p:nvSpPr>
        <p:spPr>
          <a:xfrm>
            <a:off x="6804490" y="1969654"/>
            <a:ext cx="450851" cy="450851"/>
          </a:xfrm>
          <a:prstGeom prst="ellipse">
            <a:avLst/>
          </a:prstGeom>
          <a:solidFill>
            <a:srgbClr val="00B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351"/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CB0436AA-6ED4-8B3E-A9FC-A5622B6BD62D}"/>
              </a:ext>
            </a:extLst>
          </p:cNvPr>
          <p:cNvSpPr txBox="1"/>
          <p:nvPr/>
        </p:nvSpPr>
        <p:spPr>
          <a:xfrm>
            <a:off x="6769565" y="2024494"/>
            <a:ext cx="51435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1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FBE58747-F5A4-6A8A-B47E-B5456A6F4A11}"/>
              </a:ext>
            </a:extLst>
          </p:cNvPr>
          <p:cNvSpPr txBox="1"/>
          <p:nvPr/>
        </p:nvSpPr>
        <p:spPr>
          <a:xfrm>
            <a:off x="6741855" y="2548120"/>
            <a:ext cx="4948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diam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.</a:t>
            </a:r>
            <a:endParaRPr lang="en-ID" sz="1400" dirty="0"/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5BDD31C8-3950-1517-98BF-6C07695109D0}"/>
              </a:ext>
            </a:extLst>
          </p:cNvPr>
          <p:cNvSpPr txBox="1"/>
          <p:nvPr/>
        </p:nvSpPr>
        <p:spPr>
          <a:xfrm>
            <a:off x="7290266" y="2060589"/>
            <a:ext cx="1654175" cy="300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1" b="1" dirty="0" err="1">
                <a:latin typeface="+mj-lt"/>
              </a:rPr>
              <a:t>Título</a:t>
            </a:r>
            <a:r>
              <a:rPr lang="en-US" sz="1351" b="1" dirty="0">
                <a:latin typeface="+mj-lt"/>
              </a:rPr>
              <a:t> item 1</a:t>
            </a:r>
            <a:endParaRPr lang="en-ID" sz="1351" b="1" dirty="0">
              <a:latin typeface="+mj-lt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C0D5E344-5F16-D65B-9D17-4A8C231646F9}"/>
              </a:ext>
            </a:extLst>
          </p:cNvPr>
          <p:cNvSpPr/>
          <p:nvPr/>
        </p:nvSpPr>
        <p:spPr>
          <a:xfrm>
            <a:off x="6804490" y="3449335"/>
            <a:ext cx="450851" cy="450851"/>
          </a:xfrm>
          <a:prstGeom prst="ellipse">
            <a:avLst/>
          </a:prstGeom>
          <a:solidFill>
            <a:srgbClr val="00B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351"/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423B8F34-DD89-E6A7-28FA-14E7B78D9C85}"/>
              </a:ext>
            </a:extLst>
          </p:cNvPr>
          <p:cNvSpPr txBox="1"/>
          <p:nvPr/>
        </p:nvSpPr>
        <p:spPr>
          <a:xfrm>
            <a:off x="6769565" y="3504175"/>
            <a:ext cx="51435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2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62AB7533-5116-23A7-C842-48AEFBC4A879}"/>
              </a:ext>
            </a:extLst>
          </p:cNvPr>
          <p:cNvSpPr txBox="1"/>
          <p:nvPr/>
        </p:nvSpPr>
        <p:spPr>
          <a:xfrm>
            <a:off x="6741855" y="4027801"/>
            <a:ext cx="4948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diam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.</a:t>
            </a:r>
            <a:endParaRPr lang="en-ID" sz="1400" dirty="0"/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21D822EC-113F-EC5F-6E6C-8F2C027EDAB6}"/>
              </a:ext>
            </a:extLst>
          </p:cNvPr>
          <p:cNvSpPr txBox="1"/>
          <p:nvPr/>
        </p:nvSpPr>
        <p:spPr>
          <a:xfrm>
            <a:off x="7290266" y="3540270"/>
            <a:ext cx="1654175" cy="300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1" b="1" dirty="0" err="1">
                <a:latin typeface="+mj-lt"/>
              </a:rPr>
              <a:t>Título</a:t>
            </a:r>
            <a:r>
              <a:rPr lang="en-US" sz="1351" b="1" dirty="0">
                <a:latin typeface="+mj-lt"/>
              </a:rPr>
              <a:t> item 2</a:t>
            </a:r>
            <a:endParaRPr lang="en-ID" sz="1351" b="1" dirty="0">
              <a:latin typeface="+mj-lt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6708179" y="758279"/>
            <a:ext cx="46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6708179" y="1343054"/>
            <a:ext cx="466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subtítulo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2000" dirty="0">
              <a:solidFill>
                <a:srgbClr val="0033A3"/>
              </a:solidFill>
              <a:latin typeface="+mj-lt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F058818-2344-C8B8-5689-02CBC904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411" r="42411"/>
          <a:stretch/>
        </p:blipFill>
        <p:spPr>
          <a:xfrm>
            <a:off x="9663877" y="5858757"/>
            <a:ext cx="2320297" cy="4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C60B816-F8F5-1604-2F17-A4CDB91E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BA87-C0CD-434A-9521-31AFCAE6F9CF}" type="slidenum">
              <a:rPr lang="es-CO" smtClean="0"/>
              <a:t>9</a:t>
            </a:fld>
            <a:endParaRPr lang="es-CO"/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9653C139-888C-8ED9-DFD3-2B3502EAC8C8}"/>
              </a:ext>
            </a:extLst>
          </p:cNvPr>
          <p:cNvSpPr/>
          <p:nvPr/>
        </p:nvSpPr>
        <p:spPr>
          <a:xfrm>
            <a:off x="6804490" y="1969654"/>
            <a:ext cx="450851" cy="450851"/>
          </a:xfrm>
          <a:prstGeom prst="ellipse">
            <a:avLst/>
          </a:prstGeom>
          <a:solidFill>
            <a:srgbClr val="003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351"/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CB0436AA-6ED4-8B3E-A9FC-A5622B6BD62D}"/>
              </a:ext>
            </a:extLst>
          </p:cNvPr>
          <p:cNvSpPr txBox="1"/>
          <p:nvPr/>
        </p:nvSpPr>
        <p:spPr>
          <a:xfrm>
            <a:off x="6769565" y="2024494"/>
            <a:ext cx="51435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1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FBE58747-F5A4-6A8A-B47E-B5456A6F4A11}"/>
              </a:ext>
            </a:extLst>
          </p:cNvPr>
          <p:cNvSpPr txBox="1"/>
          <p:nvPr/>
        </p:nvSpPr>
        <p:spPr>
          <a:xfrm>
            <a:off x="6741855" y="2548120"/>
            <a:ext cx="4948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diam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.</a:t>
            </a:r>
            <a:endParaRPr lang="en-ID" sz="1400" dirty="0"/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5BDD31C8-3950-1517-98BF-6C07695109D0}"/>
              </a:ext>
            </a:extLst>
          </p:cNvPr>
          <p:cNvSpPr txBox="1"/>
          <p:nvPr/>
        </p:nvSpPr>
        <p:spPr>
          <a:xfrm>
            <a:off x="7290266" y="2060589"/>
            <a:ext cx="1654175" cy="300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1" b="1" dirty="0" err="1">
                <a:latin typeface="+mj-lt"/>
              </a:rPr>
              <a:t>Título</a:t>
            </a:r>
            <a:r>
              <a:rPr lang="en-US" sz="1351" b="1" dirty="0">
                <a:latin typeface="+mj-lt"/>
              </a:rPr>
              <a:t> item 1</a:t>
            </a:r>
            <a:endParaRPr lang="en-ID" sz="1351" b="1" dirty="0">
              <a:latin typeface="+mj-lt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C0D5E344-5F16-D65B-9D17-4A8C231646F9}"/>
              </a:ext>
            </a:extLst>
          </p:cNvPr>
          <p:cNvSpPr/>
          <p:nvPr/>
        </p:nvSpPr>
        <p:spPr>
          <a:xfrm>
            <a:off x="6804490" y="3449335"/>
            <a:ext cx="450851" cy="450851"/>
          </a:xfrm>
          <a:prstGeom prst="ellipse">
            <a:avLst/>
          </a:prstGeom>
          <a:solidFill>
            <a:srgbClr val="003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351"/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423B8F34-DD89-E6A7-28FA-14E7B78D9C85}"/>
              </a:ext>
            </a:extLst>
          </p:cNvPr>
          <p:cNvSpPr txBox="1"/>
          <p:nvPr/>
        </p:nvSpPr>
        <p:spPr>
          <a:xfrm>
            <a:off x="6769565" y="3504175"/>
            <a:ext cx="51435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2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62AB7533-5116-23A7-C842-48AEFBC4A879}"/>
              </a:ext>
            </a:extLst>
          </p:cNvPr>
          <p:cNvSpPr txBox="1"/>
          <p:nvPr/>
        </p:nvSpPr>
        <p:spPr>
          <a:xfrm>
            <a:off x="6741855" y="4027801"/>
            <a:ext cx="4948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sed diam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.</a:t>
            </a:r>
            <a:endParaRPr lang="en-ID" sz="1400" dirty="0"/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21D822EC-113F-EC5F-6E6C-8F2C027EDAB6}"/>
              </a:ext>
            </a:extLst>
          </p:cNvPr>
          <p:cNvSpPr txBox="1"/>
          <p:nvPr/>
        </p:nvSpPr>
        <p:spPr>
          <a:xfrm>
            <a:off x="7290266" y="3540270"/>
            <a:ext cx="1654175" cy="300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1" b="1" dirty="0" err="1">
                <a:latin typeface="+mj-lt"/>
              </a:rPr>
              <a:t>Título</a:t>
            </a:r>
            <a:r>
              <a:rPr lang="en-US" sz="1351" b="1" dirty="0">
                <a:latin typeface="+mj-lt"/>
              </a:rPr>
              <a:t> item 2</a:t>
            </a:r>
            <a:endParaRPr lang="en-ID" sz="1351" b="1" dirty="0">
              <a:latin typeface="+mj-lt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6708179" y="758279"/>
            <a:ext cx="46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I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1EEBCB78-3750-2419-B5AE-3284F5EA03F1}"/>
              </a:ext>
            </a:extLst>
          </p:cNvPr>
          <p:cNvSpPr txBox="1"/>
          <p:nvPr/>
        </p:nvSpPr>
        <p:spPr>
          <a:xfrm>
            <a:off x="6708179" y="1343054"/>
            <a:ext cx="466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ID" sz="2000" dirty="0" err="1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subtítulo</a:t>
            </a:r>
            <a:r>
              <a:rPr lang="en-ID" sz="2000" dirty="0">
                <a:solidFill>
                  <a:srgbClr val="0033A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sz="2000" dirty="0">
              <a:solidFill>
                <a:srgbClr val="0033A3"/>
              </a:solidFill>
              <a:latin typeface="+mj-lt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F058818-2344-C8B8-5689-02CBC904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411" r="42411"/>
          <a:stretch/>
        </p:blipFill>
        <p:spPr>
          <a:xfrm>
            <a:off x="9663877" y="5858757"/>
            <a:ext cx="2320297" cy="497594"/>
          </a:xfrm>
          <a:prstGeom prst="rect">
            <a:avLst/>
          </a:prstGeom>
        </p:spPr>
      </p:pic>
      <p:pic>
        <p:nvPicPr>
          <p:cNvPr id="15" name="Imagen 14" descr="Logotipo&#10;&#10;El contenido generado por IA puede ser incorrecto.">
            <a:extLst>
              <a:ext uri="{FF2B5EF4-FFF2-40B4-BE49-F238E27FC236}">
                <a16:creationId xmlns:a16="http://schemas.microsoft.com/office/drawing/2014/main" id="{90784622-7C8A-37D7-A523-4E571F2F5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" y="1967076"/>
            <a:ext cx="5496687" cy="48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3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543</Words>
  <Application>Microsoft Office PowerPoint</Application>
  <PresentationFormat>Widescreen</PresentationFormat>
  <Paragraphs>91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ALEXANDER CASTAÑEDA DUITAMA</dc:creator>
  <cp:lastModifiedBy>JUAN PABLO DUEÑAS QUIROGA</cp:lastModifiedBy>
  <cp:revision>37</cp:revision>
  <dcterms:created xsi:type="dcterms:W3CDTF">2024-10-21T20:36:17Z</dcterms:created>
  <dcterms:modified xsi:type="dcterms:W3CDTF">2025-05-29T19:13:48Z</dcterms:modified>
</cp:coreProperties>
</file>