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E4FD"/>
    <a:srgbClr val="271254"/>
    <a:srgbClr val="C0F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0"/>
    <p:restoredTop sz="94694"/>
  </p:normalViewPr>
  <p:slideViewPr>
    <p:cSldViewPr>
      <p:cViewPr varScale="1">
        <p:scale>
          <a:sx n="62" d="100"/>
          <a:sy n="62" d="100"/>
        </p:scale>
        <p:origin x="1056" y="1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IAGO MORENO GOMEZ" userId="S::samoreno@universidadean.edu.co::df98bba5-8d60-4817-857b-1af774303b12" providerId="AD" clId="Web-{5B48BD3D-69A5-37BD-DCCC-2B09C8AC0B33}"/>
    <pc:docChg chg="addSld delSld modSld">
      <pc:chgData name="SANTIAGO MORENO GOMEZ" userId="S::samoreno@universidadean.edu.co::df98bba5-8d60-4817-857b-1af774303b12" providerId="AD" clId="Web-{5B48BD3D-69A5-37BD-DCCC-2B09C8AC0B33}" dt="2026-01-22T17:17:12.466" v="83" actId="20577"/>
      <pc:docMkLst>
        <pc:docMk/>
      </pc:docMkLst>
      <pc:sldChg chg="modSp">
        <pc:chgData name="SANTIAGO MORENO GOMEZ" userId="S::samoreno@universidadean.edu.co::df98bba5-8d60-4817-857b-1af774303b12" providerId="AD" clId="Web-{5B48BD3D-69A5-37BD-DCCC-2B09C8AC0B33}" dt="2026-01-22T17:15:22.685" v="50" actId="14100"/>
        <pc:sldMkLst>
          <pc:docMk/>
          <pc:sldMk cId="0" sldId="256"/>
        </pc:sldMkLst>
        <pc:picChg chg="mod ord">
          <ac:chgData name="SANTIAGO MORENO GOMEZ" userId="S::samoreno@universidadean.edu.co::df98bba5-8d60-4817-857b-1af774303b12" providerId="AD" clId="Web-{5B48BD3D-69A5-37BD-DCCC-2B09C8AC0B33}" dt="2026-01-22T17:11:21.184" v="6" actId="1076"/>
          <ac:picMkLst>
            <pc:docMk/>
            <pc:sldMk cId="0" sldId="256"/>
            <ac:picMk id="10" creationId="{75F104B9-88E8-5477-EB22-707BDE3B14E8}"/>
          </ac:picMkLst>
        </pc:picChg>
        <pc:picChg chg="mod ord">
          <ac:chgData name="SANTIAGO MORENO GOMEZ" userId="S::samoreno@universidadean.edu.co::df98bba5-8d60-4817-857b-1af774303b12" providerId="AD" clId="Web-{5B48BD3D-69A5-37BD-DCCC-2B09C8AC0B33}" dt="2026-01-22T17:15:22.685" v="50" actId="14100"/>
          <ac:picMkLst>
            <pc:docMk/>
            <pc:sldMk cId="0" sldId="256"/>
            <ac:picMk id="13" creationId="{514B0AF5-0CCA-C28A-14AC-BE56A4A1059E}"/>
          </ac:picMkLst>
        </pc:picChg>
      </pc:sldChg>
      <pc:sldChg chg="addSp delSp modSp">
        <pc:chgData name="SANTIAGO MORENO GOMEZ" userId="S::samoreno@universidadean.edu.co::df98bba5-8d60-4817-857b-1af774303b12" providerId="AD" clId="Web-{5B48BD3D-69A5-37BD-DCCC-2B09C8AC0B33}" dt="2026-01-22T17:13:14.919" v="29"/>
        <pc:sldMkLst>
          <pc:docMk/>
          <pc:sldMk cId="0" sldId="257"/>
        </pc:sldMkLst>
        <pc:spChg chg="mod">
          <ac:chgData name="SANTIAGO MORENO GOMEZ" userId="S::samoreno@universidadean.edu.co::df98bba5-8d60-4817-857b-1af774303b12" providerId="AD" clId="Web-{5B48BD3D-69A5-37BD-DCCC-2B09C8AC0B33}" dt="2026-01-22T17:12:30.809" v="17" actId="20577"/>
          <ac:spMkLst>
            <pc:docMk/>
            <pc:sldMk cId="0" sldId="257"/>
            <ac:spMk id="10" creationId="{78620385-624A-C7BB-66FA-1731AA81CC25}"/>
          </ac:spMkLst>
        </pc:spChg>
        <pc:picChg chg="add">
          <ac:chgData name="SANTIAGO MORENO GOMEZ" userId="S::samoreno@universidadean.edu.co::df98bba5-8d60-4817-857b-1af774303b12" providerId="AD" clId="Web-{5B48BD3D-69A5-37BD-DCCC-2B09C8AC0B33}" dt="2026-01-22T17:13:14.919" v="29"/>
          <ac:picMkLst>
            <pc:docMk/>
            <pc:sldMk cId="0" sldId="257"/>
            <ac:picMk id="3" creationId="{B1D3C6A9-D413-61EE-DC37-93CFCC276F7F}"/>
          </ac:picMkLst>
        </pc:picChg>
      </pc:sldChg>
      <pc:sldChg chg="addSp delSp modSp">
        <pc:chgData name="SANTIAGO MORENO GOMEZ" userId="S::samoreno@universidadean.edu.co::df98bba5-8d60-4817-857b-1af774303b12" providerId="AD" clId="Web-{5B48BD3D-69A5-37BD-DCCC-2B09C8AC0B33}" dt="2026-01-22T17:13:12.075" v="27"/>
        <pc:sldMkLst>
          <pc:docMk/>
          <pc:sldMk cId="0" sldId="258"/>
        </pc:sldMkLst>
        <pc:spChg chg="mod">
          <ac:chgData name="SANTIAGO MORENO GOMEZ" userId="S::samoreno@universidadean.edu.co::df98bba5-8d60-4817-857b-1af774303b12" providerId="AD" clId="Web-{5B48BD3D-69A5-37BD-DCCC-2B09C8AC0B33}" dt="2026-01-22T17:12:33.934" v="20" actId="20577"/>
          <ac:spMkLst>
            <pc:docMk/>
            <pc:sldMk cId="0" sldId="258"/>
            <ac:spMk id="6" creationId="{56F2E4BC-D9D6-0DAE-3307-325B34F579A2}"/>
          </ac:spMkLst>
        </pc:spChg>
        <pc:picChg chg="add">
          <ac:chgData name="SANTIAGO MORENO GOMEZ" userId="S::samoreno@universidadean.edu.co::df98bba5-8d60-4817-857b-1af774303b12" providerId="AD" clId="Web-{5B48BD3D-69A5-37BD-DCCC-2B09C8AC0B33}" dt="2026-01-22T17:13:12.075" v="27"/>
          <ac:picMkLst>
            <pc:docMk/>
            <pc:sldMk cId="0" sldId="258"/>
            <ac:picMk id="7" creationId="{0E9C1D19-2833-498E-A107-885E8D69F07A}"/>
          </ac:picMkLst>
        </pc:picChg>
      </pc:sldChg>
      <pc:sldChg chg="modSp">
        <pc:chgData name="SANTIAGO MORENO GOMEZ" userId="S::samoreno@universidadean.edu.co::df98bba5-8d60-4817-857b-1af774303b12" providerId="AD" clId="Web-{5B48BD3D-69A5-37BD-DCCC-2B09C8AC0B33}" dt="2026-01-22T17:13:58.575" v="34" actId="20577"/>
        <pc:sldMkLst>
          <pc:docMk/>
          <pc:sldMk cId="0" sldId="259"/>
        </pc:sldMkLst>
        <pc:spChg chg="mod">
          <ac:chgData name="SANTIAGO MORENO GOMEZ" userId="S::samoreno@universidadean.edu.co::df98bba5-8d60-4817-857b-1af774303b12" providerId="AD" clId="Web-{5B48BD3D-69A5-37BD-DCCC-2B09C8AC0B33}" dt="2026-01-22T17:13:58.575" v="34" actId="20577"/>
          <ac:spMkLst>
            <pc:docMk/>
            <pc:sldMk cId="0" sldId="259"/>
            <ac:spMk id="5" creationId="{0B0C6613-8314-01BC-7D6E-9EFBFE6D7093}"/>
          </ac:spMkLst>
        </pc:spChg>
      </pc:sldChg>
      <pc:sldChg chg="modSp">
        <pc:chgData name="SANTIAGO MORENO GOMEZ" userId="S::samoreno@universidadean.edu.co::df98bba5-8d60-4817-857b-1af774303b12" providerId="AD" clId="Web-{5B48BD3D-69A5-37BD-DCCC-2B09C8AC0B33}" dt="2026-01-22T17:14:19.091" v="40" actId="1076"/>
        <pc:sldMkLst>
          <pc:docMk/>
          <pc:sldMk cId="0" sldId="260"/>
        </pc:sldMkLst>
        <pc:spChg chg="mod">
          <ac:chgData name="SANTIAGO MORENO GOMEZ" userId="S::samoreno@universidadean.edu.co::df98bba5-8d60-4817-857b-1af774303b12" providerId="AD" clId="Web-{5B48BD3D-69A5-37BD-DCCC-2B09C8AC0B33}" dt="2026-01-22T17:14:19.091" v="40" actId="1076"/>
          <ac:spMkLst>
            <pc:docMk/>
            <pc:sldMk cId="0" sldId="260"/>
            <ac:spMk id="18" creationId="{22AA333A-0486-4957-6AB4-1A427EDA37B7}"/>
          </ac:spMkLst>
        </pc:spChg>
      </pc:sldChg>
      <pc:sldChg chg="modSp">
        <pc:chgData name="SANTIAGO MORENO GOMEZ" userId="S::samoreno@universidadean.edu.co::df98bba5-8d60-4817-857b-1af774303b12" providerId="AD" clId="Web-{5B48BD3D-69A5-37BD-DCCC-2B09C8AC0B33}" dt="2026-01-22T17:17:12.466" v="83" actId="20577"/>
        <pc:sldMkLst>
          <pc:docMk/>
          <pc:sldMk cId="1567433717" sldId="261"/>
        </pc:sldMkLst>
        <pc:spChg chg="mod">
          <ac:chgData name="SANTIAGO MORENO GOMEZ" userId="S::samoreno@universidadean.edu.co::df98bba5-8d60-4817-857b-1af774303b12" providerId="AD" clId="Web-{5B48BD3D-69A5-37BD-DCCC-2B09C8AC0B33}" dt="2026-01-22T17:17:12.466" v="83" actId="20577"/>
          <ac:spMkLst>
            <pc:docMk/>
            <pc:sldMk cId="1567433717" sldId="261"/>
            <ac:spMk id="11" creationId="{C849BE01-F7B8-C653-5F1A-6FE01E018E33}"/>
          </ac:spMkLst>
        </pc:spChg>
      </pc:sldChg>
      <pc:sldChg chg="modSp">
        <pc:chgData name="SANTIAGO MORENO GOMEZ" userId="S::samoreno@universidadean.edu.co::df98bba5-8d60-4817-857b-1af774303b12" providerId="AD" clId="Web-{5B48BD3D-69A5-37BD-DCCC-2B09C8AC0B33}" dt="2026-01-22T17:15:01.216" v="48" actId="20577"/>
        <pc:sldMkLst>
          <pc:docMk/>
          <pc:sldMk cId="2831819963" sldId="262"/>
        </pc:sldMkLst>
        <pc:spChg chg="mod">
          <ac:chgData name="SANTIAGO MORENO GOMEZ" userId="S::samoreno@universidadean.edu.co::df98bba5-8d60-4817-857b-1af774303b12" providerId="AD" clId="Web-{5B48BD3D-69A5-37BD-DCCC-2B09C8AC0B33}" dt="2026-01-22T17:15:01.216" v="48" actId="20577"/>
          <ac:spMkLst>
            <pc:docMk/>
            <pc:sldMk cId="2831819963" sldId="262"/>
            <ac:spMk id="10" creationId="{06617B90-3171-6F16-487B-00C0BBBFE1FA}"/>
          </ac:spMkLst>
        </pc:spChg>
      </pc:sldChg>
      <pc:sldChg chg="addSp delSp modSp">
        <pc:chgData name="SANTIAGO MORENO GOMEZ" userId="S::samoreno@universidadean.edu.co::df98bba5-8d60-4817-857b-1af774303b12" providerId="AD" clId="Web-{5B48BD3D-69A5-37BD-DCCC-2B09C8AC0B33}" dt="2026-01-22T17:16:46.841" v="81"/>
        <pc:sldMkLst>
          <pc:docMk/>
          <pc:sldMk cId="2282426606" sldId="263"/>
        </pc:sldMkLst>
        <pc:picChg chg="add mod topLvl">
          <ac:chgData name="SANTIAGO MORENO GOMEZ" userId="S::samoreno@universidadean.edu.co::df98bba5-8d60-4817-857b-1af774303b12" providerId="AD" clId="Web-{5B48BD3D-69A5-37BD-DCCC-2B09C8AC0B33}" dt="2026-01-22T17:16:46.841" v="81"/>
          <ac:picMkLst>
            <pc:docMk/>
            <pc:sldMk cId="2282426606" sldId="263"/>
            <ac:picMk id="4" creationId="{75BF501E-890C-6A02-AB94-065285092452}"/>
          </ac:picMkLst>
        </pc:picChg>
        <pc:picChg chg="add mod topLvl">
          <ac:chgData name="SANTIAGO MORENO GOMEZ" userId="S::samoreno@universidadean.edu.co::df98bba5-8d60-4817-857b-1af774303b12" providerId="AD" clId="Web-{5B48BD3D-69A5-37BD-DCCC-2B09C8AC0B33}" dt="2026-01-22T17:16:46.841" v="81"/>
          <ac:picMkLst>
            <pc:docMk/>
            <pc:sldMk cId="2282426606" sldId="263"/>
            <ac:picMk id="5" creationId="{2A7D92EF-1CD3-5EEB-2D65-178653FBB76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42440" y="3132577"/>
            <a:ext cx="6161659" cy="817597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30063" y="3574215"/>
            <a:ext cx="5974036" cy="773434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38514" y="4113058"/>
            <a:ext cx="5365585" cy="719549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801053" y="5645589"/>
            <a:ext cx="5303047" cy="566296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263534" y="6038172"/>
            <a:ext cx="4840564" cy="527038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999146" y="6115922"/>
            <a:ext cx="5104952" cy="51926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715605" y="6569245"/>
            <a:ext cx="4388494" cy="4739311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600801" y="565866"/>
            <a:ext cx="716149" cy="628112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431148" y="697727"/>
            <a:ext cx="765909" cy="385018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17340341" y="567396"/>
            <a:ext cx="6350" cy="613410"/>
          </a:xfrm>
          <a:custGeom>
            <a:avLst/>
            <a:gdLst/>
            <a:ahLst/>
            <a:cxnLst/>
            <a:rect l="l" t="t" r="r" b="b"/>
            <a:pathLst>
              <a:path w="6350" h="613410">
                <a:moveTo>
                  <a:pt x="5779" y="0"/>
                </a:moveTo>
                <a:lnTo>
                  <a:pt x="0" y="0"/>
                </a:lnTo>
                <a:lnTo>
                  <a:pt x="0" y="613017"/>
                </a:lnTo>
                <a:lnTo>
                  <a:pt x="5779" y="613017"/>
                </a:lnTo>
                <a:lnTo>
                  <a:pt x="5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11309" y="2138064"/>
            <a:ext cx="17481480" cy="1219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75F104B9-88E8-5477-EB22-707BDE3B1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0" y="2827542"/>
            <a:ext cx="8686800" cy="47235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14B0AF5-0CCA-C28A-14AC-BE56A4A10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7834" y="9365681"/>
            <a:ext cx="4333220" cy="13588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78620385-624A-C7BB-66FA-1731AA81C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50" y="930275"/>
            <a:ext cx="10950541" cy="1200329"/>
          </a:xfrm>
        </p:spPr>
        <p:txBody>
          <a:bodyPr wrap="square" lIns="0" tIns="0" rIns="0" bIns="0" anchor="t">
            <a:spAutoFit/>
          </a:bodyPr>
          <a:lstStyle/>
          <a:p>
            <a:r>
              <a:rPr lang="es-ES" b="1" dirty="0">
                <a:latin typeface="Poppins"/>
                <a:cs typeface="Poppins SemiBold"/>
              </a:rPr>
              <a:t>Título </a:t>
            </a:r>
            <a:r>
              <a:rPr lang="es-ES" b="1" dirty="0" err="1">
                <a:latin typeface="Poppins"/>
                <a:cs typeface="Poppins SemiBold"/>
              </a:rPr>
              <a:t>título</a:t>
            </a:r>
            <a:endParaRPr lang="es-CO" b="1" dirty="0" err="1">
              <a:latin typeface="Poppins"/>
              <a:cs typeface="Poppins SemiBold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8F0CE4A-85A1-8D48-D2E2-FBAC99A69ED8}"/>
              </a:ext>
            </a:extLst>
          </p:cNvPr>
          <p:cNvSpPr txBox="1"/>
          <p:nvPr/>
        </p:nvSpPr>
        <p:spPr>
          <a:xfrm>
            <a:off x="2279650" y="5654675"/>
            <a:ext cx="7068820" cy="37215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120" dirty="0">
                <a:latin typeface="Poppins" pitchFamily="2" charset="77"/>
                <a:cs typeface="Poppins" pitchFamily="2" charset="77"/>
              </a:rPr>
              <a:t>SUBTITULO</a:t>
            </a:r>
            <a:endParaRPr sz="5350" dirty="0">
              <a:latin typeface="Poppins" pitchFamily="2" charset="77"/>
              <a:cs typeface="Poppins" pitchFamily="2" charset="77"/>
            </a:endParaRPr>
          </a:p>
          <a:p>
            <a:pPr marL="12700" marR="5080">
              <a:lnSpc>
                <a:spcPct val="101000"/>
              </a:lnSpc>
              <a:spcBef>
                <a:spcPts val="1830"/>
              </a:spcBef>
            </a:pPr>
            <a:r>
              <a:rPr sz="2000" dirty="0">
                <a:latin typeface="Poppins" pitchFamily="2" charset="77"/>
                <a:cs typeface="Poppins" pitchFamily="2" charset="77"/>
              </a:rPr>
              <a:t>Lorem</a:t>
            </a:r>
            <a:r>
              <a:rPr sz="2000" spc="-8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ipsum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sit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80" dirty="0">
                <a:latin typeface="Poppins" pitchFamily="2" charset="77"/>
                <a:cs typeface="Poppins" pitchFamily="2" charset="77"/>
              </a:rPr>
              <a:t>amet,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consectetuer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adipiscing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elit,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10" dirty="0">
                <a:latin typeface="Poppins" pitchFamily="2" charset="77"/>
                <a:cs typeface="Poppins" pitchFamily="2" charset="77"/>
              </a:rPr>
              <a:t>sed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diam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14" dirty="0">
                <a:latin typeface="Poppins" pitchFamily="2" charset="77"/>
                <a:cs typeface="Poppins" pitchFamily="2" charset="77"/>
              </a:rPr>
              <a:t>nonummy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latin typeface="Poppins" pitchFamily="2" charset="77"/>
                <a:cs typeface="Poppins" pitchFamily="2" charset="77"/>
              </a:rPr>
              <a:t>nibh </a:t>
            </a:r>
            <a:r>
              <a:rPr sz="2000" spc="85" dirty="0">
                <a:latin typeface="Poppins" pitchFamily="2" charset="77"/>
                <a:cs typeface="Poppins" pitchFamily="2" charset="77"/>
              </a:rPr>
              <a:t>euismod</a:t>
            </a:r>
            <a:r>
              <a:rPr sz="2000" dirty="0">
                <a:latin typeface="Poppins" pitchFamily="2" charset="77"/>
                <a:cs typeface="Poppins" pitchFamily="2" charset="77"/>
              </a:rPr>
              <a:t> tincidunt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laoreet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dolore </a:t>
            </a:r>
            <a:r>
              <a:rPr sz="2000" spc="185" dirty="0">
                <a:latin typeface="Poppins" pitchFamily="2" charset="77"/>
                <a:cs typeface="Poppins" pitchFamily="2" charset="77"/>
              </a:rPr>
              <a:t>magna </a:t>
            </a:r>
            <a:r>
              <a:rPr sz="2000" spc="120" dirty="0">
                <a:latin typeface="Poppins" pitchFamily="2" charset="77"/>
                <a:cs typeface="Poppins" pitchFamily="2" charset="77"/>
              </a:rPr>
              <a:t>aliquam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90" dirty="0">
                <a:latin typeface="Poppins" pitchFamily="2" charset="77"/>
                <a:cs typeface="Poppins" pitchFamily="2" charset="77"/>
              </a:rPr>
              <a:t>erat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volutpat.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wisi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85" dirty="0">
                <a:latin typeface="Poppins" pitchFamily="2" charset="77"/>
                <a:cs typeface="Poppins" pitchFamily="2" charset="77"/>
              </a:rPr>
              <a:t>enim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215" dirty="0">
                <a:latin typeface="Poppins" pitchFamily="2" charset="77"/>
                <a:cs typeface="Poppins" pitchFamily="2" charset="77"/>
              </a:rPr>
              <a:t>ad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latin typeface="Poppins" pitchFamily="2" charset="77"/>
                <a:cs typeface="Poppins" pitchFamily="2" charset="77"/>
              </a:rPr>
              <a:t>minim </a:t>
            </a:r>
            <a:r>
              <a:rPr sz="2000" spc="65" dirty="0">
                <a:latin typeface="Poppins" pitchFamily="2" charset="77"/>
                <a:cs typeface="Poppins" pitchFamily="2" charset="77"/>
              </a:rPr>
              <a:t>veniam,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quis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nostrud</a:t>
            </a:r>
            <a:r>
              <a:rPr sz="2000" spc="-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exerci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tation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ullamcorper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suscipit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lobortis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latin typeface="Poppins" pitchFamily="2" charset="77"/>
                <a:cs typeface="Poppins" pitchFamily="2" charset="77"/>
              </a:rPr>
              <a:t>nisl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aliquip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latin typeface="Poppins" pitchFamily="2" charset="77"/>
                <a:cs typeface="Poppins" pitchFamily="2" charset="77"/>
              </a:rPr>
              <a:t>ex </a:t>
            </a:r>
            <a:r>
              <a:rPr sz="2000" spc="240" dirty="0">
                <a:latin typeface="Poppins" pitchFamily="2" charset="77"/>
                <a:cs typeface="Poppins" pitchFamily="2" charset="77"/>
              </a:rPr>
              <a:t>ea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50" dirty="0">
                <a:latin typeface="Poppins" pitchFamily="2" charset="77"/>
                <a:cs typeface="Poppins" pitchFamily="2" charset="77"/>
              </a:rPr>
              <a:t>commodo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consequat.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Duis</a:t>
            </a:r>
            <a:r>
              <a:rPr sz="2000" spc="-11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autem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30" dirty="0">
                <a:latin typeface="Poppins" pitchFamily="2" charset="77"/>
                <a:cs typeface="Poppins" pitchFamily="2" charset="77"/>
              </a:rPr>
              <a:t>vel </a:t>
            </a:r>
            <a:r>
              <a:rPr sz="2000" spc="155" dirty="0">
                <a:latin typeface="Poppins" pitchFamily="2" charset="77"/>
                <a:cs typeface="Poppins" pitchFamily="2" charset="77"/>
              </a:rPr>
              <a:t>eum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latin typeface="Poppins" pitchFamily="2" charset="77"/>
                <a:cs typeface="Poppins" pitchFamily="2" charset="77"/>
              </a:rPr>
              <a:t>iriure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hendrerit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vulputate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velit </a:t>
            </a:r>
            <a:r>
              <a:rPr sz="2000" spc="100" dirty="0">
                <a:latin typeface="Poppins" pitchFamily="2" charset="77"/>
                <a:cs typeface="Poppins" pitchFamily="2" charset="77"/>
              </a:rPr>
              <a:t>esse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latin typeface="Poppins" pitchFamily="2" charset="77"/>
                <a:cs typeface="Poppins" pitchFamily="2" charset="77"/>
              </a:rPr>
              <a:t>molestie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consequat,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5" dirty="0">
                <a:latin typeface="Poppins" pitchFamily="2" charset="77"/>
                <a:cs typeface="Poppins" pitchFamily="2" charset="77"/>
              </a:rPr>
              <a:t>vel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illum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eu </a:t>
            </a:r>
            <a:r>
              <a:rPr sz="2000" spc="55" dirty="0">
                <a:latin typeface="Poppins" pitchFamily="2" charset="77"/>
                <a:cs typeface="Poppins" pitchFamily="2" charset="77"/>
              </a:rPr>
              <a:t>feugiat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nulla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facilisis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at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latin typeface="Poppins" pitchFamily="2" charset="77"/>
                <a:cs typeface="Poppins" pitchFamily="2" charset="77"/>
              </a:rPr>
              <a:t>vero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latin typeface="Poppins" pitchFamily="2" charset="77"/>
                <a:cs typeface="Poppins" pitchFamily="2" charset="77"/>
              </a:rPr>
              <a:t>eros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40" dirty="0">
                <a:latin typeface="Poppins" pitchFamily="2" charset="77"/>
                <a:cs typeface="Poppins" pitchFamily="2" charset="77"/>
              </a:rPr>
              <a:t>et</a:t>
            </a:r>
            <a:endParaRPr sz="20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9" name="Imagen 18" descr="Un hombre con un celular en la mano&#10;&#10;El contenido generado por IA puede ser incorrecto.">
            <a:extLst>
              <a:ext uri="{FF2B5EF4-FFF2-40B4-BE49-F238E27FC236}">
                <a16:creationId xmlns:a16="http://schemas.microsoft.com/office/drawing/2014/main" id="{84468307-3A99-FADE-A9B0-AD3F854B9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850" y="3292475"/>
            <a:ext cx="9709150" cy="9709150"/>
          </a:xfrm>
          <a:prstGeom prst="ellipse">
            <a:avLst/>
          </a:prstGeom>
        </p:spPr>
      </p:pic>
      <p:pic>
        <p:nvPicPr>
          <p:cNvPr id="3" name="Imagen 2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B1D3C6A9-D413-61EE-DC37-93CFCC276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72649" y="396875"/>
            <a:ext cx="2028823" cy="9183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8">
            <a:extLst>
              <a:ext uri="{FF2B5EF4-FFF2-40B4-BE49-F238E27FC236}">
                <a16:creationId xmlns:a16="http://schemas.microsoft.com/office/drawing/2014/main" id="{A051844B-ACF6-FC0B-DA40-3D4D5F5DF204}"/>
              </a:ext>
            </a:extLst>
          </p:cNvPr>
          <p:cNvSpPr txBox="1"/>
          <p:nvPr/>
        </p:nvSpPr>
        <p:spPr>
          <a:xfrm>
            <a:off x="1898650" y="4002080"/>
            <a:ext cx="7068820" cy="37215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120" dirty="0">
                <a:latin typeface="Poppins" pitchFamily="2" charset="77"/>
                <a:cs typeface="Poppins" pitchFamily="2" charset="77"/>
              </a:rPr>
              <a:t>SUBTITULO</a:t>
            </a:r>
            <a:endParaRPr sz="5350" dirty="0">
              <a:latin typeface="Poppins" pitchFamily="2" charset="77"/>
              <a:cs typeface="Poppins" pitchFamily="2" charset="77"/>
            </a:endParaRPr>
          </a:p>
          <a:p>
            <a:pPr marL="12700" marR="5080">
              <a:lnSpc>
                <a:spcPct val="101000"/>
              </a:lnSpc>
              <a:spcBef>
                <a:spcPts val="1830"/>
              </a:spcBef>
            </a:pPr>
            <a:r>
              <a:rPr sz="2000" dirty="0">
                <a:latin typeface="Poppins" pitchFamily="2" charset="77"/>
                <a:cs typeface="Poppins" pitchFamily="2" charset="77"/>
              </a:rPr>
              <a:t>Lorem</a:t>
            </a:r>
            <a:r>
              <a:rPr sz="2000" spc="-8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ipsum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sit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80" dirty="0">
                <a:latin typeface="Poppins" pitchFamily="2" charset="77"/>
                <a:cs typeface="Poppins" pitchFamily="2" charset="77"/>
              </a:rPr>
              <a:t>amet,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consectetuer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adipiscing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elit,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10" dirty="0">
                <a:latin typeface="Poppins" pitchFamily="2" charset="77"/>
                <a:cs typeface="Poppins" pitchFamily="2" charset="77"/>
              </a:rPr>
              <a:t>sed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diam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14" dirty="0">
                <a:latin typeface="Poppins" pitchFamily="2" charset="77"/>
                <a:cs typeface="Poppins" pitchFamily="2" charset="77"/>
              </a:rPr>
              <a:t>nonummy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latin typeface="Poppins" pitchFamily="2" charset="77"/>
                <a:cs typeface="Poppins" pitchFamily="2" charset="77"/>
              </a:rPr>
              <a:t>nibh </a:t>
            </a:r>
            <a:r>
              <a:rPr sz="2000" spc="85" dirty="0">
                <a:latin typeface="Poppins" pitchFamily="2" charset="77"/>
                <a:cs typeface="Poppins" pitchFamily="2" charset="77"/>
              </a:rPr>
              <a:t>euismod</a:t>
            </a:r>
            <a:r>
              <a:rPr sz="2000" dirty="0">
                <a:latin typeface="Poppins" pitchFamily="2" charset="77"/>
                <a:cs typeface="Poppins" pitchFamily="2" charset="77"/>
              </a:rPr>
              <a:t> tincidunt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laoreet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dolore </a:t>
            </a:r>
            <a:r>
              <a:rPr sz="2000" spc="185" dirty="0">
                <a:latin typeface="Poppins" pitchFamily="2" charset="77"/>
                <a:cs typeface="Poppins" pitchFamily="2" charset="77"/>
              </a:rPr>
              <a:t>magna </a:t>
            </a:r>
            <a:r>
              <a:rPr sz="2000" spc="120" dirty="0">
                <a:latin typeface="Poppins" pitchFamily="2" charset="77"/>
                <a:cs typeface="Poppins" pitchFamily="2" charset="77"/>
              </a:rPr>
              <a:t>aliquam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90" dirty="0">
                <a:latin typeface="Poppins" pitchFamily="2" charset="77"/>
                <a:cs typeface="Poppins" pitchFamily="2" charset="77"/>
              </a:rPr>
              <a:t>erat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volutpat.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wisi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85" dirty="0">
                <a:latin typeface="Poppins" pitchFamily="2" charset="77"/>
                <a:cs typeface="Poppins" pitchFamily="2" charset="77"/>
              </a:rPr>
              <a:t>enim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215" dirty="0">
                <a:latin typeface="Poppins" pitchFamily="2" charset="77"/>
                <a:cs typeface="Poppins" pitchFamily="2" charset="77"/>
              </a:rPr>
              <a:t>ad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latin typeface="Poppins" pitchFamily="2" charset="77"/>
                <a:cs typeface="Poppins" pitchFamily="2" charset="77"/>
              </a:rPr>
              <a:t>minim </a:t>
            </a:r>
            <a:r>
              <a:rPr sz="2000" spc="65" dirty="0">
                <a:latin typeface="Poppins" pitchFamily="2" charset="77"/>
                <a:cs typeface="Poppins" pitchFamily="2" charset="77"/>
              </a:rPr>
              <a:t>veniam,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quis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nostrud</a:t>
            </a:r>
            <a:r>
              <a:rPr sz="2000" spc="-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exerci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tation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ullamcorper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suscipit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lobortis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latin typeface="Poppins" pitchFamily="2" charset="77"/>
                <a:cs typeface="Poppins" pitchFamily="2" charset="77"/>
              </a:rPr>
              <a:t>nisl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aliquip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latin typeface="Poppins" pitchFamily="2" charset="77"/>
                <a:cs typeface="Poppins" pitchFamily="2" charset="77"/>
              </a:rPr>
              <a:t>ex </a:t>
            </a:r>
            <a:r>
              <a:rPr sz="2000" spc="240" dirty="0">
                <a:latin typeface="Poppins" pitchFamily="2" charset="77"/>
                <a:cs typeface="Poppins" pitchFamily="2" charset="77"/>
              </a:rPr>
              <a:t>ea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50" dirty="0">
                <a:latin typeface="Poppins" pitchFamily="2" charset="77"/>
                <a:cs typeface="Poppins" pitchFamily="2" charset="77"/>
              </a:rPr>
              <a:t>commodo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consequat.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Duis</a:t>
            </a:r>
            <a:r>
              <a:rPr sz="2000" spc="-11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autem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30" dirty="0">
                <a:latin typeface="Poppins" pitchFamily="2" charset="77"/>
                <a:cs typeface="Poppins" pitchFamily="2" charset="77"/>
              </a:rPr>
              <a:t>vel </a:t>
            </a:r>
            <a:r>
              <a:rPr sz="2000" spc="155" dirty="0">
                <a:latin typeface="Poppins" pitchFamily="2" charset="77"/>
                <a:cs typeface="Poppins" pitchFamily="2" charset="77"/>
              </a:rPr>
              <a:t>eum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latin typeface="Poppins" pitchFamily="2" charset="77"/>
                <a:cs typeface="Poppins" pitchFamily="2" charset="77"/>
              </a:rPr>
              <a:t>iriure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hendrerit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vulputate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velit </a:t>
            </a:r>
            <a:r>
              <a:rPr sz="2000" spc="100" dirty="0">
                <a:latin typeface="Poppins" pitchFamily="2" charset="77"/>
                <a:cs typeface="Poppins" pitchFamily="2" charset="77"/>
              </a:rPr>
              <a:t>esse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latin typeface="Poppins" pitchFamily="2" charset="77"/>
                <a:cs typeface="Poppins" pitchFamily="2" charset="77"/>
              </a:rPr>
              <a:t>molestie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consequat,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5" dirty="0">
                <a:latin typeface="Poppins" pitchFamily="2" charset="77"/>
                <a:cs typeface="Poppins" pitchFamily="2" charset="77"/>
              </a:rPr>
              <a:t>vel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illum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eu </a:t>
            </a:r>
            <a:r>
              <a:rPr sz="2000" spc="55" dirty="0">
                <a:latin typeface="Poppins" pitchFamily="2" charset="77"/>
                <a:cs typeface="Poppins" pitchFamily="2" charset="77"/>
              </a:rPr>
              <a:t>feugiat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nulla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facilisis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at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latin typeface="Poppins" pitchFamily="2" charset="77"/>
                <a:cs typeface="Poppins" pitchFamily="2" charset="77"/>
              </a:rPr>
              <a:t>vero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latin typeface="Poppins" pitchFamily="2" charset="77"/>
                <a:cs typeface="Poppins" pitchFamily="2" charset="77"/>
              </a:rPr>
              <a:t>eros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40" dirty="0">
                <a:latin typeface="Poppins" pitchFamily="2" charset="77"/>
                <a:cs typeface="Poppins" pitchFamily="2" charset="77"/>
              </a:rPr>
              <a:t>et</a:t>
            </a:r>
            <a:endParaRPr sz="2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C5E7D37F-2AA5-8D3C-EAE0-5584C5B3C5B3}"/>
              </a:ext>
            </a:extLst>
          </p:cNvPr>
          <p:cNvSpPr txBox="1"/>
          <p:nvPr/>
        </p:nvSpPr>
        <p:spPr>
          <a:xfrm>
            <a:off x="10050866" y="4891025"/>
            <a:ext cx="7068820" cy="281359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1830"/>
              </a:spcBef>
            </a:pPr>
            <a:r>
              <a:rPr sz="2000" dirty="0">
                <a:latin typeface="Poppins" pitchFamily="2" charset="77"/>
                <a:cs typeface="Poppins" pitchFamily="2" charset="77"/>
              </a:rPr>
              <a:t>Lorem</a:t>
            </a:r>
            <a:r>
              <a:rPr sz="2000" spc="-8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ipsum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sit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80" dirty="0">
                <a:latin typeface="Poppins" pitchFamily="2" charset="77"/>
                <a:cs typeface="Poppins" pitchFamily="2" charset="77"/>
              </a:rPr>
              <a:t>amet,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consectetuer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adipiscing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elit,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10" dirty="0">
                <a:latin typeface="Poppins" pitchFamily="2" charset="77"/>
                <a:cs typeface="Poppins" pitchFamily="2" charset="77"/>
              </a:rPr>
              <a:t>sed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diam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14" dirty="0">
                <a:latin typeface="Poppins" pitchFamily="2" charset="77"/>
                <a:cs typeface="Poppins" pitchFamily="2" charset="77"/>
              </a:rPr>
              <a:t>nonummy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latin typeface="Poppins" pitchFamily="2" charset="77"/>
                <a:cs typeface="Poppins" pitchFamily="2" charset="77"/>
              </a:rPr>
              <a:t>nibh </a:t>
            </a:r>
            <a:r>
              <a:rPr sz="2000" spc="85" dirty="0">
                <a:latin typeface="Poppins" pitchFamily="2" charset="77"/>
                <a:cs typeface="Poppins" pitchFamily="2" charset="77"/>
              </a:rPr>
              <a:t>euismod</a:t>
            </a:r>
            <a:r>
              <a:rPr sz="2000" dirty="0">
                <a:latin typeface="Poppins" pitchFamily="2" charset="77"/>
                <a:cs typeface="Poppins" pitchFamily="2" charset="77"/>
              </a:rPr>
              <a:t> tincidunt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laoreet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dolore </a:t>
            </a:r>
            <a:r>
              <a:rPr sz="2000" spc="185" dirty="0">
                <a:latin typeface="Poppins" pitchFamily="2" charset="77"/>
                <a:cs typeface="Poppins" pitchFamily="2" charset="77"/>
              </a:rPr>
              <a:t>magna </a:t>
            </a:r>
            <a:r>
              <a:rPr sz="2000" spc="120" dirty="0">
                <a:latin typeface="Poppins" pitchFamily="2" charset="77"/>
                <a:cs typeface="Poppins" pitchFamily="2" charset="77"/>
              </a:rPr>
              <a:t>aliquam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90" dirty="0">
                <a:latin typeface="Poppins" pitchFamily="2" charset="77"/>
                <a:cs typeface="Poppins" pitchFamily="2" charset="77"/>
              </a:rPr>
              <a:t>erat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volutpat.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wisi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85" dirty="0">
                <a:latin typeface="Poppins" pitchFamily="2" charset="77"/>
                <a:cs typeface="Poppins" pitchFamily="2" charset="77"/>
              </a:rPr>
              <a:t>enim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215" dirty="0">
                <a:latin typeface="Poppins" pitchFamily="2" charset="77"/>
                <a:cs typeface="Poppins" pitchFamily="2" charset="77"/>
              </a:rPr>
              <a:t>ad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latin typeface="Poppins" pitchFamily="2" charset="77"/>
                <a:cs typeface="Poppins" pitchFamily="2" charset="77"/>
              </a:rPr>
              <a:t>minim </a:t>
            </a:r>
            <a:r>
              <a:rPr sz="2000" spc="65" dirty="0">
                <a:latin typeface="Poppins" pitchFamily="2" charset="77"/>
                <a:cs typeface="Poppins" pitchFamily="2" charset="77"/>
              </a:rPr>
              <a:t>veniam,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quis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nostrud</a:t>
            </a:r>
            <a:r>
              <a:rPr sz="2000" spc="-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exerci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tation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ullamcorper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suscipit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lobortis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latin typeface="Poppins" pitchFamily="2" charset="77"/>
                <a:cs typeface="Poppins" pitchFamily="2" charset="77"/>
              </a:rPr>
              <a:t>nisl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aliquip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latin typeface="Poppins" pitchFamily="2" charset="77"/>
                <a:cs typeface="Poppins" pitchFamily="2" charset="77"/>
              </a:rPr>
              <a:t>ex </a:t>
            </a:r>
            <a:r>
              <a:rPr sz="2000" spc="240" dirty="0">
                <a:latin typeface="Poppins" pitchFamily="2" charset="77"/>
                <a:cs typeface="Poppins" pitchFamily="2" charset="77"/>
              </a:rPr>
              <a:t>ea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50" dirty="0">
                <a:latin typeface="Poppins" pitchFamily="2" charset="77"/>
                <a:cs typeface="Poppins" pitchFamily="2" charset="77"/>
              </a:rPr>
              <a:t>commodo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consequat.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Duis</a:t>
            </a:r>
            <a:r>
              <a:rPr sz="2000" spc="-11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autem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30" dirty="0">
                <a:latin typeface="Poppins" pitchFamily="2" charset="77"/>
                <a:cs typeface="Poppins" pitchFamily="2" charset="77"/>
              </a:rPr>
              <a:t>vel </a:t>
            </a:r>
            <a:r>
              <a:rPr sz="2000" spc="155" dirty="0">
                <a:latin typeface="Poppins" pitchFamily="2" charset="77"/>
                <a:cs typeface="Poppins" pitchFamily="2" charset="77"/>
              </a:rPr>
              <a:t>eum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latin typeface="Poppins" pitchFamily="2" charset="77"/>
                <a:cs typeface="Poppins" pitchFamily="2" charset="77"/>
              </a:rPr>
              <a:t>iriure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hendrerit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vulputate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velit </a:t>
            </a:r>
            <a:r>
              <a:rPr sz="2000" spc="100" dirty="0">
                <a:latin typeface="Poppins" pitchFamily="2" charset="77"/>
                <a:cs typeface="Poppins" pitchFamily="2" charset="77"/>
              </a:rPr>
              <a:t>esse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latin typeface="Poppins" pitchFamily="2" charset="77"/>
                <a:cs typeface="Poppins" pitchFamily="2" charset="77"/>
              </a:rPr>
              <a:t>molestie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consequat,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5" dirty="0">
                <a:latin typeface="Poppins" pitchFamily="2" charset="77"/>
                <a:cs typeface="Poppins" pitchFamily="2" charset="77"/>
              </a:rPr>
              <a:t>vel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illum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eu </a:t>
            </a:r>
            <a:r>
              <a:rPr sz="2000" spc="55" dirty="0">
                <a:latin typeface="Poppins" pitchFamily="2" charset="77"/>
                <a:cs typeface="Poppins" pitchFamily="2" charset="77"/>
              </a:rPr>
              <a:t>feugiat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nulla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facilisis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at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latin typeface="Poppins" pitchFamily="2" charset="77"/>
                <a:cs typeface="Poppins" pitchFamily="2" charset="77"/>
              </a:rPr>
              <a:t>vero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latin typeface="Poppins" pitchFamily="2" charset="77"/>
                <a:cs typeface="Poppins" pitchFamily="2" charset="77"/>
              </a:rPr>
              <a:t>eros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40" dirty="0">
                <a:latin typeface="Poppins" pitchFamily="2" charset="77"/>
                <a:cs typeface="Poppins" pitchFamily="2" charset="77"/>
              </a:rPr>
              <a:t>et</a:t>
            </a:r>
            <a:endParaRPr sz="2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ítulo 9">
            <a:extLst>
              <a:ext uri="{FF2B5EF4-FFF2-40B4-BE49-F238E27FC236}">
                <a16:creationId xmlns:a16="http://schemas.microsoft.com/office/drawing/2014/main" id="{56F2E4BC-D9D6-0DAE-3307-325B34F57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50" y="930275"/>
            <a:ext cx="10950541" cy="2400657"/>
          </a:xfr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s-ES" b="1" dirty="0">
                <a:latin typeface="Poppins"/>
                <a:cs typeface="Poppins"/>
              </a:rPr>
              <a:t>Título </a:t>
            </a:r>
            <a:r>
              <a:rPr lang="es-ES" b="1" dirty="0" err="1">
                <a:latin typeface="Poppins"/>
                <a:cs typeface="Poppins"/>
              </a:rPr>
              <a:t>título</a:t>
            </a:r>
            <a:endParaRPr lang="es-ES" dirty="0" err="1">
              <a:latin typeface="Poppins"/>
              <a:cs typeface="Poppins"/>
            </a:endParaRPr>
          </a:p>
          <a:p>
            <a:endParaRPr lang="es-ES">
              <a:latin typeface="Poppins"/>
              <a:cs typeface="Poppins"/>
            </a:endParaRPr>
          </a:p>
        </p:txBody>
      </p:sp>
      <p:pic>
        <p:nvPicPr>
          <p:cNvPr id="7" name="Imagen 6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0E9C1D19-2833-498E-A107-885E8D69F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72649" y="396875"/>
            <a:ext cx="2028823" cy="9183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7995CD-29D9-6EF9-75C4-88270F3CB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8">
            <a:extLst>
              <a:ext uri="{FF2B5EF4-FFF2-40B4-BE49-F238E27FC236}">
                <a16:creationId xmlns:a16="http://schemas.microsoft.com/office/drawing/2014/main" id="{4EA81FDA-86AB-8D84-8673-3195C4945C98}"/>
              </a:ext>
            </a:extLst>
          </p:cNvPr>
          <p:cNvSpPr txBox="1"/>
          <p:nvPr/>
        </p:nvSpPr>
        <p:spPr>
          <a:xfrm>
            <a:off x="10356850" y="4820904"/>
            <a:ext cx="7068820" cy="37215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12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SUBTITULO</a:t>
            </a:r>
            <a:endParaRPr sz="535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12700" marR="5080">
              <a:lnSpc>
                <a:spcPct val="101000"/>
              </a:lnSpc>
              <a:spcBef>
                <a:spcPts val="1830"/>
              </a:spcBef>
            </a:pP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Lorem</a:t>
            </a:r>
            <a:r>
              <a:rPr sz="2000" spc="-8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ipsum</a:t>
            </a:r>
            <a:r>
              <a:rPr sz="2000" spc="-8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dolor</a:t>
            </a:r>
            <a:r>
              <a:rPr sz="2000" spc="-8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sit</a:t>
            </a:r>
            <a:r>
              <a:rPr sz="2000" spc="-8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8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amet,</a:t>
            </a:r>
            <a:r>
              <a:rPr sz="2000" spc="-8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consectetuer </a:t>
            </a:r>
            <a:r>
              <a:rPr sz="2000" spc="7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adipiscing</a:t>
            </a:r>
            <a:r>
              <a:rPr sz="2000" spc="-1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-7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elit,</a:t>
            </a:r>
            <a:r>
              <a:rPr sz="2000" spc="-1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11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sed</a:t>
            </a:r>
            <a:r>
              <a:rPr sz="2000" spc="-9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diam</a:t>
            </a:r>
            <a:r>
              <a:rPr sz="2000" spc="-1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114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nonummy</a:t>
            </a:r>
            <a:r>
              <a:rPr sz="2000" spc="-1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nibh </a:t>
            </a:r>
            <a:r>
              <a:rPr sz="2000" spc="8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euismod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tincidunt</a:t>
            </a:r>
            <a:r>
              <a:rPr sz="2000" spc="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ut </a:t>
            </a:r>
            <a:r>
              <a:rPr sz="2000" spc="7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laoreet</a:t>
            </a:r>
            <a:r>
              <a:rPr sz="2000" spc="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dolore </a:t>
            </a:r>
            <a:r>
              <a:rPr sz="2000" spc="18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magna </a:t>
            </a:r>
            <a:r>
              <a:rPr sz="2000" spc="12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aliquam</a:t>
            </a:r>
            <a:r>
              <a:rPr sz="2000" spc="-8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9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erat</a:t>
            </a:r>
            <a:r>
              <a:rPr sz="2000" spc="-8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volutpat.</a:t>
            </a:r>
            <a:r>
              <a:rPr sz="2000" spc="-8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Ut</a:t>
            </a:r>
            <a:r>
              <a:rPr sz="2000" spc="-7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wisi</a:t>
            </a:r>
            <a:r>
              <a:rPr sz="2000" spc="-8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8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enim</a:t>
            </a:r>
            <a:r>
              <a:rPr sz="2000" spc="-8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21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ad</a:t>
            </a:r>
            <a:r>
              <a:rPr sz="2000" spc="-7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minim </a:t>
            </a:r>
            <a:r>
              <a:rPr sz="2000" spc="6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veniam,</a:t>
            </a:r>
            <a:r>
              <a:rPr sz="2000" spc="-1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quis</a:t>
            </a:r>
            <a:r>
              <a:rPr sz="2000" spc="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nostrud</a:t>
            </a:r>
            <a:r>
              <a:rPr sz="2000" spc="-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exerci</a:t>
            </a:r>
            <a:r>
              <a:rPr sz="2000" spc="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tation </a:t>
            </a:r>
            <a:r>
              <a:rPr sz="2000" spc="7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ullamcorper</a:t>
            </a:r>
            <a:r>
              <a:rPr sz="2000" spc="-1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suscipit</a:t>
            </a:r>
            <a:r>
              <a:rPr sz="2000" spc="-1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lobortis</a:t>
            </a:r>
            <a:r>
              <a:rPr sz="2000" spc="-1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nisl</a:t>
            </a:r>
            <a:r>
              <a:rPr sz="2000" spc="-1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ut</a:t>
            </a:r>
            <a:r>
              <a:rPr sz="2000" spc="-1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aliquip</a:t>
            </a:r>
            <a:r>
              <a:rPr sz="2000" spc="-1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ex </a:t>
            </a:r>
            <a:r>
              <a:rPr sz="2000" spc="24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ea</a:t>
            </a:r>
            <a:r>
              <a:rPr sz="2000" spc="-114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15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commodo</a:t>
            </a:r>
            <a:r>
              <a:rPr sz="2000" spc="-114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consequat.</a:t>
            </a:r>
            <a:r>
              <a:rPr sz="2000" spc="-114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Duis</a:t>
            </a:r>
            <a:r>
              <a:rPr sz="2000" spc="-11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autem</a:t>
            </a:r>
            <a:r>
              <a:rPr sz="2000" spc="-114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3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vel </a:t>
            </a:r>
            <a:r>
              <a:rPr sz="2000" spc="15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eum</a:t>
            </a:r>
            <a:r>
              <a:rPr sz="2000" spc="-9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iriure</a:t>
            </a:r>
            <a:r>
              <a:rPr sz="2000" spc="-9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dolor</a:t>
            </a:r>
            <a:r>
              <a:rPr sz="2000" spc="-9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hendrerit</a:t>
            </a:r>
            <a:r>
              <a:rPr sz="2000" spc="-9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vulputate</a:t>
            </a:r>
            <a:r>
              <a:rPr sz="2000" spc="-9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velit </a:t>
            </a:r>
            <a:r>
              <a:rPr sz="2000" spc="1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esse</a:t>
            </a:r>
            <a:r>
              <a:rPr sz="2000" spc="-6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molestie</a:t>
            </a:r>
            <a:r>
              <a:rPr sz="2000" spc="-6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consequat,</a:t>
            </a:r>
            <a:r>
              <a:rPr sz="2000" spc="-6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5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vel</a:t>
            </a:r>
            <a:r>
              <a:rPr sz="2000" spc="-6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illum</a:t>
            </a:r>
            <a:r>
              <a:rPr sz="2000" spc="-6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dolore</a:t>
            </a:r>
            <a:r>
              <a:rPr sz="2000" spc="-6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eu </a:t>
            </a:r>
            <a:r>
              <a:rPr sz="2000" spc="5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feugiat</a:t>
            </a:r>
            <a:r>
              <a:rPr sz="2000" spc="-6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nulla</a:t>
            </a:r>
            <a:r>
              <a:rPr sz="2000" spc="-6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facilisis</a:t>
            </a:r>
            <a:r>
              <a:rPr sz="2000" spc="-6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at</a:t>
            </a:r>
            <a:r>
              <a:rPr sz="2000" spc="-6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vero</a:t>
            </a:r>
            <a:r>
              <a:rPr sz="2000" spc="-6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eros</a:t>
            </a:r>
            <a:r>
              <a:rPr sz="2000" spc="-6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2000" spc="4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et</a:t>
            </a:r>
            <a:endParaRPr sz="2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Título 9">
            <a:extLst>
              <a:ext uri="{FF2B5EF4-FFF2-40B4-BE49-F238E27FC236}">
                <a16:creationId xmlns:a16="http://schemas.microsoft.com/office/drawing/2014/main" id="{C849BE01-F7B8-C653-5F1A-6FE01E018E33}"/>
              </a:ext>
            </a:extLst>
          </p:cNvPr>
          <p:cNvSpPr txBox="1">
            <a:spLocks/>
          </p:cNvSpPr>
          <p:nvPr/>
        </p:nvSpPr>
        <p:spPr>
          <a:xfrm>
            <a:off x="6318250" y="2766914"/>
            <a:ext cx="10950541" cy="1200329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s-ES" sz="8800" b="1" dirty="0">
                <a:solidFill>
                  <a:schemeClr val="bg1"/>
                </a:solidFill>
                <a:latin typeface="Poppins"/>
                <a:cs typeface="Poppins SemiBold"/>
              </a:rPr>
              <a:t>Título </a:t>
            </a:r>
            <a:r>
              <a:rPr lang="es-ES" sz="8800" b="1" dirty="0" err="1">
                <a:solidFill>
                  <a:schemeClr val="bg1"/>
                </a:solidFill>
                <a:latin typeface="Poppins"/>
                <a:cs typeface="Poppins SemiBold"/>
              </a:rPr>
              <a:t>título</a:t>
            </a:r>
            <a:endParaRPr lang="es-CO" sz="8800" b="1" dirty="0" err="1">
              <a:solidFill>
                <a:schemeClr val="bg1"/>
              </a:solidFill>
              <a:latin typeface="Poppins"/>
              <a:cs typeface="Poppins SemiBold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807CDD-0A60-5BE5-6210-D2404852C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72650" y="396875"/>
            <a:ext cx="2028821" cy="91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3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50000" r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8">
            <a:extLst>
              <a:ext uri="{FF2B5EF4-FFF2-40B4-BE49-F238E27FC236}">
                <a16:creationId xmlns:a16="http://schemas.microsoft.com/office/drawing/2014/main" id="{D7800209-F2B5-51F1-6265-DF294FC45FA2}"/>
              </a:ext>
            </a:extLst>
          </p:cNvPr>
          <p:cNvSpPr txBox="1"/>
          <p:nvPr/>
        </p:nvSpPr>
        <p:spPr>
          <a:xfrm>
            <a:off x="8530902" y="4561454"/>
            <a:ext cx="7068820" cy="37215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120" dirty="0">
                <a:latin typeface="Poppins" pitchFamily="2" charset="77"/>
                <a:cs typeface="Poppins" pitchFamily="2" charset="77"/>
              </a:rPr>
              <a:t>SUBTITULO</a:t>
            </a:r>
            <a:endParaRPr sz="5350" dirty="0">
              <a:latin typeface="Poppins" pitchFamily="2" charset="77"/>
              <a:cs typeface="Poppins" pitchFamily="2" charset="77"/>
            </a:endParaRPr>
          </a:p>
          <a:p>
            <a:pPr marL="12700" marR="5080">
              <a:lnSpc>
                <a:spcPct val="101000"/>
              </a:lnSpc>
              <a:spcBef>
                <a:spcPts val="1830"/>
              </a:spcBef>
            </a:pPr>
            <a:r>
              <a:rPr sz="2000" dirty="0">
                <a:latin typeface="Poppins" pitchFamily="2" charset="77"/>
                <a:cs typeface="Poppins" pitchFamily="2" charset="77"/>
              </a:rPr>
              <a:t>Lorem</a:t>
            </a:r>
            <a:r>
              <a:rPr sz="2000" spc="-8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ipsum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sit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80" dirty="0">
                <a:latin typeface="Poppins" pitchFamily="2" charset="77"/>
                <a:cs typeface="Poppins" pitchFamily="2" charset="77"/>
              </a:rPr>
              <a:t>amet,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consectetuer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adipiscing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elit,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10" dirty="0">
                <a:latin typeface="Poppins" pitchFamily="2" charset="77"/>
                <a:cs typeface="Poppins" pitchFamily="2" charset="77"/>
              </a:rPr>
              <a:t>sed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diam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14" dirty="0">
                <a:latin typeface="Poppins" pitchFamily="2" charset="77"/>
                <a:cs typeface="Poppins" pitchFamily="2" charset="77"/>
              </a:rPr>
              <a:t>nonummy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latin typeface="Poppins" pitchFamily="2" charset="77"/>
                <a:cs typeface="Poppins" pitchFamily="2" charset="77"/>
              </a:rPr>
              <a:t>nibh </a:t>
            </a:r>
            <a:r>
              <a:rPr sz="2000" spc="85" dirty="0">
                <a:latin typeface="Poppins" pitchFamily="2" charset="77"/>
                <a:cs typeface="Poppins" pitchFamily="2" charset="77"/>
              </a:rPr>
              <a:t>euismod</a:t>
            </a:r>
            <a:r>
              <a:rPr sz="2000" dirty="0">
                <a:latin typeface="Poppins" pitchFamily="2" charset="77"/>
                <a:cs typeface="Poppins" pitchFamily="2" charset="77"/>
              </a:rPr>
              <a:t> tincidunt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laoreet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dolore </a:t>
            </a:r>
            <a:r>
              <a:rPr sz="2000" spc="185" dirty="0">
                <a:latin typeface="Poppins" pitchFamily="2" charset="77"/>
                <a:cs typeface="Poppins" pitchFamily="2" charset="77"/>
              </a:rPr>
              <a:t>magna </a:t>
            </a:r>
            <a:r>
              <a:rPr sz="2000" spc="120" dirty="0">
                <a:latin typeface="Poppins" pitchFamily="2" charset="77"/>
                <a:cs typeface="Poppins" pitchFamily="2" charset="77"/>
              </a:rPr>
              <a:t>aliquam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90" dirty="0">
                <a:latin typeface="Poppins" pitchFamily="2" charset="77"/>
                <a:cs typeface="Poppins" pitchFamily="2" charset="77"/>
              </a:rPr>
              <a:t>erat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volutpat.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wisi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85" dirty="0">
                <a:latin typeface="Poppins" pitchFamily="2" charset="77"/>
                <a:cs typeface="Poppins" pitchFamily="2" charset="77"/>
              </a:rPr>
              <a:t>enim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215" dirty="0">
                <a:latin typeface="Poppins" pitchFamily="2" charset="77"/>
                <a:cs typeface="Poppins" pitchFamily="2" charset="77"/>
              </a:rPr>
              <a:t>ad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latin typeface="Poppins" pitchFamily="2" charset="77"/>
                <a:cs typeface="Poppins" pitchFamily="2" charset="77"/>
              </a:rPr>
              <a:t>minim </a:t>
            </a:r>
            <a:r>
              <a:rPr sz="2000" spc="65" dirty="0">
                <a:latin typeface="Poppins" pitchFamily="2" charset="77"/>
                <a:cs typeface="Poppins" pitchFamily="2" charset="77"/>
              </a:rPr>
              <a:t>veniam,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quis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nostrud</a:t>
            </a:r>
            <a:r>
              <a:rPr sz="2000" spc="-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exerci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tation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ullamcorper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suscipit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lobortis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latin typeface="Poppins" pitchFamily="2" charset="77"/>
                <a:cs typeface="Poppins" pitchFamily="2" charset="77"/>
              </a:rPr>
              <a:t>nisl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aliquip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latin typeface="Poppins" pitchFamily="2" charset="77"/>
                <a:cs typeface="Poppins" pitchFamily="2" charset="77"/>
              </a:rPr>
              <a:t>ex </a:t>
            </a:r>
            <a:r>
              <a:rPr sz="2000" spc="240" dirty="0">
                <a:latin typeface="Poppins" pitchFamily="2" charset="77"/>
                <a:cs typeface="Poppins" pitchFamily="2" charset="77"/>
              </a:rPr>
              <a:t>ea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50" dirty="0">
                <a:latin typeface="Poppins" pitchFamily="2" charset="77"/>
                <a:cs typeface="Poppins" pitchFamily="2" charset="77"/>
              </a:rPr>
              <a:t>commodo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consequat.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Duis</a:t>
            </a:r>
            <a:r>
              <a:rPr sz="2000" spc="-11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autem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30" dirty="0">
                <a:latin typeface="Poppins" pitchFamily="2" charset="77"/>
                <a:cs typeface="Poppins" pitchFamily="2" charset="77"/>
              </a:rPr>
              <a:t>vel </a:t>
            </a:r>
            <a:r>
              <a:rPr sz="2000" spc="155" dirty="0">
                <a:latin typeface="Poppins" pitchFamily="2" charset="77"/>
                <a:cs typeface="Poppins" pitchFamily="2" charset="77"/>
              </a:rPr>
              <a:t>eum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latin typeface="Poppins" pitchFamily="2" charset="77"/>
                <a:cs typeface="Poppins" pitchFamily="2" charset="77"/>
              </a:rPr>
              <a:t>iriure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hendrerit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vulputate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velit </a:t>
            </a:r>
            <a:r>
              <a:rPr sz="2000" spc="100" dirty="0">
                <a:latin typeface="Poppins" pitchFamily="2" charset="77"/>
                <a:cs typeface="Poppins" pitchFamily="2" charset="77"/>
              </a:rPr>
              <a:t>esse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latin typeface="Poppins" pitchFamily="2" charset="77"/>
                <a:cs typeface="Poppins" pitchFamily="2" charset="77"/>
              </a:rPr>
              <a:t>molestie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consequat,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5" dirty="0">
                <a:latin typeface="Poppins" pitchFamily="2" charset="77"/>
                <a:cs typeface="Poppins" pitchFamily="2" charset="77"/>
              </a:rPr>
              <a:t>vel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illum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eu </a:t>
            </a:r>
            <a:r>
              <a:rPr sz="2000" spc="55" dirty="0">
                <a:latin typeface="Poppins" pitchFamily="2" charset="77"/>
                <a:cs typeface="Poppins" pitchFamily="2" charset="77"/>
              </a:rPr>
              <a:t>feugiat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nulla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facilisis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at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latin typeface="Poppins" pitchFamily="2" charset="77"/>
                <a:cs typeface="Poppins" pitchFamily="2" charset="77"/>
              </a:rPr>
              <a:t>vero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latin typeface="Poppins" pitchFamily="2" charset="77"/>
                <a:cs typeface="Poppins" pitchFamily="2" charset="77"/>
              </a:rPr>
              <a:t>eros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40" dirty="0">
                <a:latin typeface="Poppins" pitchFamily="2" charset="77"/>
                <a:cs typeface="Poppins" pitchFamily="2" charset="77"/>
              </a:rPr>
              <a:t>et</a:t>
            </a:r>
            <a:endParaRPr sz="20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Imagen 3" descr="Un hombre con un celular en la mano&#10;&#10;El contenido generado por IA puede ser incorrecto.">
            <a:extLst>
              <a:ext uri="{FF2B5EF4-FFF2-40B4-BE49-F238E27FC236}">
                <a16:creationId xmlns:a16="http://schemas.microsoft.com/office/drawing/2014/main" id="{8B78C655-EEE5-38C8-DF3B-F4968AF04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9" r="17957"/>
          <a:stretch>
            <a:fillRect/>
          </a:stretch>
        </p:blipFill>
        <p:spPr>
          <a:xfrm>
            <a:off x="0" y="0"/>
            <a:ext cx="7068820" cy="11309350"/>
          </a:xfrm>
          <a:prstGeom prst="rect">
            <a:avLst/>
          </a:prstGeom>
        </p:spPr>
      </p:pic>
      <p:sp>
        <p:nvSpPr>
          <p:cNvPr id="5" name="Título 9">
            <a:extLst>
              <a:ext uri="{FF2B5EF4-FFF2-40B4-BE49-F238E27FC236}">
                <a16:creationId xmlns:a16="http://schemas.microsoft.com/office/drawing/2014/main" id="{0B0C6613-8314-01BC-7D6E-9EFBFE6D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902" y="2840820"/>
            <a:ext cx="10950541" cy="2400657"/>
          </a:xfr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s-ES" b="1" dirty="0">
                <a:latin typeface="Poppins"/>
                <a:cs typeface="Poppins"/>
              </a:rPr>
              <a:t>Título </a:t>
            </a:r>
            <a:r>
              <a:rPr lang="es-ES" b="1" dirty="0" err="1">
                <a:latin typeface="Poppins"/>
                <a:cs typeface="Poppins"/>
              </a:rPr>
              <a:t>título</a:t>
            </a:r>
            <a:endParaRPr lang="es-ES" dirty="0" err="1">
              <a:latin typeface="Poppins"/>
              <a:cs typeface="Poppins"/>
            </a:endParaRPr>
          </a:p>
          <a:p>
            <a:endParaRPr lang="es-ES">
              <a:latin typeface="Poppins"/>
              <a:cs typeface="Poppins"/>
            </a:endParaRPr>
          </a:p>
        </p:txBody>
      </p:sp>
      <p:pic>
        <p:nvPicPr>
          <p:cNvPr id="8" name="Imagen 7" descr="Icono&#10;&#10;El contenido generado por IA puede ser incorrecto.">
            <a:extLst>
              <a:ext uri="{FF2B5EF4-FFF2-40B4-BE49-F238E27FC236}">
                <a16:creationId xmlns:a16="http://schemas.microsoft.com/office/drawing/2014/main" id="{345E75C6-4FAE-BF1C-8908-B91CA0F020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050" y="4359275"/>
            <a:ext cx="8260615" cy="779990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1CA2543-2F1D-BB1C-D180-2259BE363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72649" y="396875"/>
            <a:ext cx="2028823" cy="9183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9">
            <a:extLst>
              <a:ext uri="{FF2B5EF4-FFF2-40B4-BE49-F238E27FC236}">
                <a16:creationId xmlns:a16="http://schemas.microsoft.com/office/drawing/2014/main" id="{22AA333A-0486-4957-6AB4-1A427EDA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50" y="2701939"/>
            <a:ext cx="10950541" cy="1200329"/>
          </a:xfr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s-ES" b="1" dirty="0">
                <a:latin typeface="Poppins"/>
                <a:cs typeface="Poppins"/>
              </a:rPr>
              <a:t>Título título</a:t>
            </a:r>
            <a:endParaRPr lang="es-ES" dirty="0">
              <a:latin typeface="Poppins"/>
              <a:cs typeface="Poppins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1328A9A6-14B8-80EB-4C8F-1EEB279D6681}"/>
              </a:ext>
            </a:extLst>
          </p:cNvPr>
          <p:cNvSpPr txBox="1"/>
          <p:nvPr/>
        </p:nvSpPr>
        <p:spPr>
          <a:xfrm>
            <a:off x="1060450" y="4816475"/>
            <a:ext cx="7068820" cy="37215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120" dirty="0">
                <a:latin typeface="Poppins" pitchFamily="2" charset="77"/>
                <a:cs typeface="Poppins" pitchFamily="2" charset="77"/>
              </a:rPr>
              <a:t>SUBTITULO</a:t>
            </a:r>
            <a:endParaRPr sz="5350" dirty="0">
              <a:latin typeface="Poppins" pitchFamily="2" charset="77"/>
              <a:cs typeface="Poppins" pitchFamily="2" charset="77"/>
            </a:endParaRPr>
          </a:p>
          <a:p>
            <a:pPr marL="12700" marR="5080">
              <a:lnSpc>
                <a:spcPct val="101000"/>
              </a:lnSpc>
              <a:spcBef>
                <a:spcPts val="1830"/>
              </a:spcBef>
            </a:pPr>
            <a:r>
              <a:rPr sz="2000" dirty="0">
                <a:latin typeface="Poppins" pitchFamily="2" charset="77"/>
                <a:cs typeface="Poppins" pitchFamily="2" charset="77"/>
              </a:rPr>
              <a:t>Lorem</a:t>
            </a:r>
            <a:r>
              <a:rPr sz="2000" spc="-8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ipsum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sit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80" dirty="0">
                <a:latin typeface="Poppins" pitchFamily="2" charset="77"/>
                <a:cs typeface="Poppins" pitchFamily="2" charset="77"/>
              </a:rPr>
              <a:t>amet,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consectetuer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adipiscing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elit,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10" dirty="0">
                <a:latin typeface="Poppins" pitchFamily="2" charset="77"/>
                <a:cs typeface="Poppins" pitchFamily="2" charset="77"/>
              </a:rPr>
              <a:t>sed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diam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14" dirty="0">
                <a:latin typeface="Poppins" pitchFamily="2" charset="77"/>
                <a:cs typeface="Poppins" pitchFamily="2" charset="77"/>
              </a:rPr>
              <a:t>nonummy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latin typeface="Poppins" pitchFamily="2" charset="77"/>
                <a:cs typeface="Poppins" pitchFamily="2" charset="77"/>
              </a:rPr>
              <a:t>nibh </a:t>
            </a:r>
            <a:r>
              <a:rPr sz="2000" spc="85" dirty="0">
                <a:latin typeface="Poppins" pitchFamily="2" charset="77"/>
                <a:cs typeface="Poppins" pitchFamily="2" charset="77"/>
              </a:rPr>
              <a:t>euismod</a:t>
            </a:r>
            <a:r>
              <a:rPr sz="2000" dirty="0">
                <a:latin typeface="Poppins" pitchFamily="2" charset="77"/>
                <a:cs typeface="Poppins" pitchFamily="2" charset="77"/>
              </a:rPr>
              <a:t> tincidunt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laoreet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dolore </a:t>
            </a:r>
            <a:r>
              <a:rPr sz="2000" spc="185" dirty="0">
                <a:latin typeface="Poppins" pitchFamily="2" charset="77"/>
                <a:cs typeface="Poppins" pitchFamily="2" charset="77"/>
              </a:rPr>
              <a:t>magna </a:t>
            </a:r>
            <a:r>
              <a:rPr sz="2000" spc="120" dirty="0">
                <a:latin typeface="Poppins" pitchFamily="2" charset="77"/>
                <a:cs typeface="Poppins" pitchFamily="2" charset="77"/>
              </a:rPr>
              <a:t>aliquam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90" dirty="0">
                <a:latin typeface="Poppins" pitchFamily="2" charset="77"/>
                <a:cs typeface="Poppins" pitchFamily="2" charset="77"/>
              </a:rPr>
              <a:t>erat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volutpat.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wisi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85" dirty="0">
                <a:latin typeface="Poppins" pitchFamily="2" charset="77"/>
                <a:cs typeface="Poppins" pitchFamily="2" charset="77"/>
              </a:rPr>
              <a:t>enim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215" dirty="0">
                <a:latin typeface="Poppins" pitchFamily="2" charset="77"/>
                <a:cs typeface="Poppins" pitchFamily="2" charset="77"/>
              </a:rPr>
              <a:t>ad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latin typeface="Poppins" pitchFamily="2" charset="77"/>
                <a:cs typeface="Poppins" pitchFamily="2" charset="77"/>
              </a:rPr>
              <a:t>minim </a:t>
            </a:r>
            <a:r>
              <a:rPr sz="2000" spc="65" dirty="0">
                <a:latin typeface="Poppins" pitchFamily="2" charset="77"/>
                <a:cs typeface="Poppins" pitchFamily="2" charset="77"/>
              </a:rPr>
              <a:t>veniam,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quis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nostrud</a:t>
            </a:r>
            <a:r>
              <a:rPr sz="2000" spc="-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exerci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tation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ullamcorper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suscipit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lobortis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latin typeface="Poppins" pitchFamily="2" charset="77"/>
                <a:cs typeface="Poppins" pitchFamily="2" charset="77"/>
              </a:rPr>
              <a:t>nisl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aliquip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latin typeface="Poppins" pitchFamily="2" charset="77"/>
                <a:cs typeface="Poppins" pitchFamily="2" charset="77"/>
              </a:rPr>
              <a:t>ex </a:t>
            </a:r>
            <a:r>
              <a:rPr sz="2000" spc="240" dirty="0">
                <a:latin typeface="Poppins" pitchFamily="2" charset="77"/>
                <a:cs typeface="Poppins" pitchFamily="2" charset="77"/>
              </a:rPr>
              <a:t>ea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50" dirty="0">
                <a:latin typeface="Poppins" pitchFamily="2" charset="77"/>
                <a:cs typeface="Poppins" pitchFamily="2" charset="77"/>
              </a:rPr>
              <a:t>commodo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consequat.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Duis</a:t>
            </a:r>
            <a:r>
              <a:rPr sz="2000" spc="-11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autem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30" dirty="0">
                <a:latin typeface="Poppins" pitchFamily="2" charset="77"/>
                <a:cs typeface="Poppins" pitchFamily="2" charset="77"/>
              </a:rPr>
              <a:t>vel </a:t>
            </a:r>
            <a:r>
              <a:rPr sz="2000" spc="155" dirty="0">
                <a:latin typeface="Poppins" pitchFamily="2" charset="77"/>
                <a:cs typeface="Poppins" pitchFamily="2" charset="77"/>
              </a:rPr>
              <a:t>eum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latin typeface="Poppins" pitchFamily="2" charset="77"/>
                <a:cs typeface="Poppins" pitchFamily="2" charset="77"/>
              </a:rPr>
              <a:t>iriure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hendrerit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vulputate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velit </a:t>
            </a:r>
            <a:r>
              <a:rPr sz="2000" spc="100" dirty="0">
                <a:latin typeface="Poppins" pitchFamily="2" charset="77"/>
                <a:cs typeface="Poppins" pitchFamily="2" charset="77"/>
              </a:rPr>
              <a:t>esse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latin typeface="Poppins" pitchFamily="2" charset="77"/>
                <a:cs typeface="Poppins" pitchFamily="2" charset="77"/>
              </a:rPr>
              <a:t>molestie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consequat,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5" dirty="0">
                <a:latin typeface="Poppins" pitchFamily="2" charset="77"/>
                <a:cs typeface="Poppins" pitchFamily="2" charset="77"/>
              </a:rPr>
              <a:t>vel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illum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eu </a:t>
            </a:r>
            <a:r>
              <a:rPr sz="2000" spc="55" dirty="0">
                <a:latin typeface="Poppins" pitchFamily="2" charset="77"/>
                <a:cs typeface="Poppins" pitchFamily="2" charset="77"/>
              </a:rPr>
              <a:t>feugiat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nulla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facilisis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at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latin typeface="Poppins" pitchFamily="2" charset="77"/>
                <a:cs typeface="Poppins" pitchFamily="2" charset="77"/>
              </a:rPr>
              <a:t>vero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latin typeface="Poppins" pitchFamily="2" charset="77"/>
                <a:cs typeface="Poppins" pitchFamily="2" charset="77"/>
              </a:rPr>
              <a:t>eros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40" dirty="0">
                <a:latin typeface="Poppins" pitchFamily="2" charset="77"/>
                <a:cs typeface="Poppins" pitchFamily="2" charset="77"/>
              </a:rPr>
              <a:t>et</a:t>
            </a:r>
            <a:endParaRPr sz="20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092DB88-E331-AC86-0DD4-17CAF207B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72649" y="396875"/>
            <a:ext cx="2028823" cy="9183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F02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DFE23-4A3C-C0B1-3BF4-5260DFDBC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06617B90-3171-6F16-487B-00C0BBBF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75" y="2911475"/>
            <a:ext cx="10950541" cy="2400657"/>
          </a:xfr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s-ES" b="1" dirty="0">
                <a:latin typeface="Poppins"/>
                <a:cs typeface="Poppins"/>
              </a:rPr>
              <a:t>Título </a:t>
            </a:r>
            <a:r>
              <a:rPr lang="es-ES" b="1" dirty="0" err="1">
                <a:latin typeface="Poppins"/>
                <a:cs typeface="Poppins"/>
              </a:rPr>
              <a:t>título</a:t>
            </a:r>
            <a:endParaRPr lang="es-ES" dirty="0" err="1">
              <a:latin typeface="Poppins"/>
              <a:cs typeface="Poppins"/>
            </a:endParaRPr>
          </a:p>
          <a:p>
            <a:endParaRPr lang="es-ES">
              <a:latin typeface="Poppins"/>
              <a:cs typeface="Poppin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A8D3AD10-15E3-B35E-B78C-2ACABF576D9B}"/>
              </a:ext>
            </a:extLst>
          </p:cNvPr>
          <p:cNvSpPr txBox="1"/>
          <p:nvPr/>
        </p:nvSpPr>
        <p:spPr>
          <a:xfrm>
            <a:off x="807075" y="4537540"/>
            <a:ext cx="7068820" cy="37215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120" dirty="0">
                <a:latin typeface="Poppins" pitchFamily="2" charset="77"/>
                <a:cs typeface="Poppins" pitchFamily="2" charset="77"/>
              </a:rPr>
              <a:t>SUBTITULO</a:t>
            </a:r>
            <a:endParaRPr sz="5350" dirty="0">
              <a:latin typeface="Poppins" pitchFamily="2" charset="77"/>
              <a:cs typeface="Poppins" pitchFamily="2" charset="77"/>
            </a:endParaRPr>
          </a:p>
          <a:p>
            <a:pPr marL="12700" marR="5080">
              <a:lnSpc>
                <a:spcPct val="101000"/>
              </a:lnSpc>
              <a:spcBef>
                <a:spcPts val="1830"/>
              </a:spcBef>
            </a:pPr>
            <a:r>
              <a:rPr sz="2000" dirty="0">
                <a:latin typeface="Poppins" pitchFamily="2" charset="77"/>
                <a:cs typeface="Poppins" pitchFamily="2" charset="77"/>
              </a:rPr>
              <a:t>Lorem</a:t>
            </a:r>
            <a:r>
              <a:rPr sz="2000" spc="-8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ipsum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sit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80" dirty="0">
                <a:latin typeface="Poppins" pitchFamily="2" charset="77"/>
                <a:cs typeface="Poppins" pitchFamily="2" charset="77"/>
              </a:rPr>
              <a:t>amet,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consectetuer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adipiscing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elit,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10" dirty="0">
                <a:latin typeface="Poppins" pitchFamily="2" charset="77"/>
                <a:cs typeface="Poppins" pitchFamily="2" charset="77"/>
              </a:rPr>
              <a:t>sed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diam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14" dirty="0">
                <a:latin typeface="Poppins" pitchFamily="2" charset="77"/>
                <a:cs typeface="Poppins" pitchFamily="2" charset="77"/>
              </a:rPr>
              <a:t>nonummy</a:t>
            </a:r>
            <a:r>
              <a:rPr sz="2000" spc="-10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latin typeface="Poppins" pitchFamily="2" charset="77"/>
                <a:cs typeface="Poppins" pitchFamily="2" charset="77"/>
              </a:rPr>
              <a:t>nibh </a:t>
            </a:r>
            <a:r>
              <a:rPr sz="2000" spc="85" dirty="0">
                <a:latin typeface="Poppins" pitchFamily="2" charset="77"/>
                <a:cs typeface="Poppins" pitchFamily="2" charset="77"/>
              </a:rPr>
              <a:t>euismod</a:t>
            </a:r>
            <a:r>
              <a:rPr sz="2000" dirty="0">
                <a:latin typeface="Poppins" pitchFamily="2" charset="77"/>
                <a:cs typeface="Poppins" pitchFamily="2" charset="77"/>
              </a:rPr>
              <a:t> tincidunt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laoreet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dolore </a:t>
            </a:r>
            <a:r>
              <a:rPr sz="2000" spc="185" dirty="0">
                <a:latin typeface="Poppins" pitchFamily="2" charset="77"/>
                <a:cs typeface="Poppins" pitchFamily="2" charset="77"/>
              </a:rPr>
              <a:t>magna </a:t>
            </a:r>
            <a:r>
              <a:rPr sz="2000" spc="120" dirty="0">
                <a:latin typeface="Poppins" pitchFamily="2" charset="77"/>
                <a:cs typeface="Poppins" pitchFamily="2" charset="77"/>
              </a:rPr>
              <a:t>aliquam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90" dirty="0">
                <a:latin typeface="Poppins" pitchFamily="2" charset="77"/>
                <a:cs typeface="Poppins" pitchFamily="2" charset="77"/>
              </a:rPr>
              <a:t>erat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volutpat.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wisi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85" dirty="0">
                <a:latin typeface="Poppins" pitchFamily="2" charset="77"/>
                <a:cs typeface="Poppins" pitchFamily="2" charset="77"/>
              </a:rPr>
              <a:t>enim</a:t>
            </a:r>
            <a:r>
              <a:rPr sz="2000" spc="-8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215" dirty="0">
                <a:latin typeface="Poppins" pitchFamily="2" charset="77"/>
                <a:cs typeface="Poppins" pitchFamily="2" charset="77"/>
              </a:rPr>
              <a:t>ad</a:t>
            </a:r>
            <a:r>
              <a:rPr sz="2000" spc="-7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latin typeface="Poppins" pitchFamily="2" charset="77"/>
                <a:cs typeface="Poppins" pitchFamily="2" charset="77"/>
              </a:rPr>
              <a:t>minim </a:t>
            </a:r>
            <a:r>
              <a:rPr sz="2000" spc="65" dirty="0">
                <a:latin typeface="Poppins" pitchFamily="2" charset="77"/>
                <a:cs typeface="Poppins" pitchFamily="2" charset="77"/>
              </a:rPr>
              <a:t>veniam,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quis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nostrud</a:t>
            </a:r>
            <a:r>
              <a:rPr sz="2000" spc="-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exerci</a:t>
            </a:r>
            <a:r>
              <a:rPr sz="2000" spc="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tation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ullamcorper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suscipit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lobortis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0" dirty="0">
                <a:latin typeface="Poppins" pitchFamily="2" charset="77"/>
                <a:cs typeface="Poppins" pitchFamily="2" charset="77"/>
              </a:rPr>
              <a:t>nisl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ut</a:t>
            </a:r>
            <a:r>
              <a:rPr sz="2000" spc="-1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aliquip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latin typeface="Poppins" pitchFamily="2" charset="77"/>
                <a:cs typeface="Poppins" pitchFamily="2" charset="77"/>
              </a:rPr>
              <a:t>ex </a:t>
            </a:r>
            <a:r>
              <a:rPr sz="2000" spc="240" dirty="0">
                <a:latin typeface="Poppins" pitchFamily="2" charset="77"/>
                <a:cs typeface="Poppins" pitchFamily="2" charset="77"/>
              </a:rPr>
              <a:t>ea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50" dirty="0">
                <a:latin typeface="Poppins" pitchFamily="2" charset="77"/>
                <a:cs typeface="Poppins" pitchFamily="2" charset="77"/>
              </a:rPr>
              <a:t>commodo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consequat.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Duis</a:t>
            </a:r>
            <a:r>
              <a:rPr sz="2000" spc="-11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autem</a:t>
            </a:r>
            <a:r>
              <a:rPr sz="2000" spc="-114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30" dirty="0">
                <a:latin typeface="Poppins" pitchFamily="2" charset="77"/>
                <a:cs typeface="Poppins" pitchFamily="2" charset="77"/>
              </a:rPr>
              <a:t>vel </a:t>
            </a:r>
            <a:r>
              <a:rPr sz="2000" spc="155" dirty="0">
                <a:latin typeface="Poppins" pitchFamily="2" charset="77"/>
                <a:cs typeface="Poppins" pitchFamily="2" charset="77"/>
              </a:rPr>
              <a:t>eum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25" dirty="0">
                <a:latin typeface="Poppins" pitchFamily="2" charset="77"/>
                <a:cs typeface="Poppins" pitchFamily="2" charset="77"/>
              </a:rPr>
              <a:t>iriure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hendrerit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in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0" dirty="0">
                <a:latin typeface="Poppins" pitchFamily="2" charset="77"/>
                <a:cs typeface="Poppins" pitchFamily="2" charset="77"/>
              </a:rPr>
              <a:t>vulputate</a:t>
            </a:r>
            <a:r>
              <a:rPr sz="2000" spc="-9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-10" dirty="0">
                <a:latin typeface="Poppins" pitchFamily="2" charset="77"/>
                <a:cs typeface="Poppins" pitchFamily="2" charset="77"/>
              </a:rPr>
              <a:t>velit </a:t>
            </a:r>
            <a:r>
              <a:rPr sz="2000" spc="100" dirty="0">
                <a:latin typeface="Poppins" pitchFamily="2" charset="77"/>
                <a:cs typeface="Poppins" pitchFamily="2" charset="77"/>
              </a:rPr>
              <a:t>esse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latin typeface="Poppins" pitchFamily="2" charset="77"/>
                <a:cs typeface="Poppins" pitchFamily="2" charset="77"/>
              </a:rPr>
              <a:t>molestie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consequat,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5" dirty="0">
                <a:latin typeface="Poppins" pitchFamily="2" charset="77"/>
                <a:cs typeface="Poppins" pitchFamily="2" charset="77"/>
              </a:rPr>
              <a:t>vel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illum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dolore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75" dirty="0">
                <a:latin typeface="Poppins" pitchFamily="2" charset="77"/>
                <a:cs typeface="Poppins" pitchFamily="2" charset="77"/>
              </a:rPr>
              <a:t>eu </a:t>
            </a:r>
            <a:r>
              <a:rPr sz="2000" spc="55" dirty="0">
                <a:latin typeface="Poppins" pitchFamily="2" charset="77"/>
                <a:cs typeface="Poppins" pitchFamily="2" charset="77"/>
              </a:rPr>
              <a:t>feugiat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nulla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dirty="0">
                <a:latin typeface="Poppins" pitchFamily="2" charset="77"/>
                <a:cs typeface="Poppins" pitchFamily="2" charset="77"/>
              </a:rPr>
              <a:t>facilisis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145" dirty="0">
                <a:latin typeface="Poppins" pitchFamily="2" charset="77"/>
                <a:cs typeface="Poppins" pitchFamily="2" charset="77"/>
              </a:rPr>
              <a:t>at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60" dirty="0">
                <a:latin typeface="Poppins" pitchFamily="2" charset="77"/>
                <a:cs typeface="Poppins" pitchFamily="2" charset="77"/>
              </a:rPr>
              <a:t>vero</a:t>
            </a:r>
            <a:r>
              <a:rPr sz="2000" spc="-65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50" dirty="0">
                <a:latin typeface="Poppins" pitchFamily="2" charset="77"/>
                <a:cs typeface="Poppins" pitchFamily="2" charset="77"/>
              </a:rPr>
              <a:t>eros</a:t>
            </a:r>
            <a:r>
              <a:rPr sz="2000" spc="-60" dirty="0">
                <a:latin typeface="Poppins" pitchFamily="2" charset="77"/>
                <a:cs typeface="Poppins" pitchFamily="2" charset="77"/>
              </a:rPr>
              <a:t> </a:t>
            </a:r>
            <a:r>
              <a:rPr sz="2000" spc="40" dirty="0">
                <a:latin typeface="Poppins" pitchFamily="2" charset="77"/>
                <a:cs typeface="Poppins" pitchFamily="2" charset="77"/>
              </a:rPr>
              <a:t>et</a:t>
            </a:r>
            <a:endParaRPr sz="20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9" name="Imagen 18" descr="Un hombre con un celular en la mano&#10;&#10;El contenido generado por IA puede ser incorrecto.">
            <a:extLst>
              <a:ext uri="{FF2B5EF4-FFF2-40B4-BE49-F238E27FC236}">
                <a16:creationId xmlns:a16="http://schemas.microsoft.com/office/drawing/2014/main" id="{75A7C7F9-41E6-3B3B-C1DE-FC59A2961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970" y="1409700"/>
            <a:ext cx="8489950" cy="8489950"/>
          </a:xfrm>
          <a:prstGeom prst="ellipse">
            <a:avLst/>
          </a:prstGeom>
        </p:spPr>
      </p:pic>
      <p:pic>
        <p:nvPicPr>
          <p:cNvPr id="3" name="Imagen 2" descr="Icono&#10;&#10;El contenido generado por IA puede ser incorrecto.">
            <a:extLst>
              <a:ext uri="{FF2B5EF4-FFF2-40B4-BE49-F238E27FC236}">
                <a16:creationId xmlns:a16="http://schemas.microsoft.com/office/drawing/2014/main" id="{710F2574-B2A1-1D75-46AD-935A6A8D54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4527">
            <a:off x="3679234" y="1397914"/>
            <a:ext cx="11360773" cy="1072716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1C78446-E3EE-C955-F15C-972D5DBC3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72649" y="396875"/>
            <a:ext cx="2028823" cy="91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19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0AF233-C97F-157F-D0D5-80CEFC127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8B817EE0-F845-15A3-6FD9-814C67D04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67" y="2606675"/>
            <a:ext cx="7415165" cy="42294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BF501E-890C-6A02-AB94-065285092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3" y="9365681"/>
            <a:ext cx="4333220" cy="13588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7D92EF-1CD3-5EEB-2D65-178653FBB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5944" y="9688838"/>
            <a:ext cx="4935179" cy="70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26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</TotalTime>
  <Words>529</Words>
  <Application>Microsoft Office PowerPoint</Application>
  <PresentationFormat>Custom</PresentationFormat>
  <Paragraphs>22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Título título</vt:lpstr>
      <vt:lpstr>Título título </vt:lpstr>
      <vt:lpstr>PowerPoint Presentation</vt:lpstr>
      <vt:lpstr>Título título </vt:lpstr>
      <vt:lpstr>Título título</vt:lpstr>
      <vt:lpstr>Título título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MBA</dc:title>
  <dc:creator>Santiago</dc:creator>
  <cp:lastModifiedBy>Santiago M. Gomez</cp:lastModifiedBy>
  <cp:revision>42</cp:revision>
  <dcterms:created xsi:type="dcterms:W3CDTF">2025-09-12T19:21:44Z</dcterms:created>
  <dcterms:modified xsi:type="dcterms:W3CDTF">2026-01-27T14:12:42Z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2025-09-12T00:00:00Z</vt:filetime>
  </property>
  <property fmtid="{D5CDD505-2E9C-101B-9397-08002B2CF9AE}" pid="3" name="Creator">
    <vt:lpwstr>Adobe Illustrator 29.3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2025-09-12T00:00:00Z</vt:filetime>
  </property>
  <property fmtid="{D5CDD505-2E9C-101B-9397-08002B2CF9AE}" pid="6" name="Producer">
    <vt:lpwstr>Adobe PDF library 17.00</vt:lpwstr>
  </property>
</Properties>
</file>