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17" d="100"/>
          <a:sy n="217" d="100"/>
        </p:scale>
        <p:origin x="-120" y="-8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81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53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36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17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73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56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51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42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14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0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20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67B3-53C9-AA4F-997E-5F50883CCD98}" type="datetimeFigureOut">
              <a:rPr lang="es-ES" smtClean="0"/>
              <a:t>12/12/18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6FE9-B0B0-5C4F-8852-53883B57E13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29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601765" y="310176"/>
            <a:ext cx="2054272" cy="91296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6888543" y="444780"/>
            <a:ext cx="1627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Espacio para el logo del aliado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1097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</Words>
  <Application>Microsoft Macintosh PowerPoint</Application>
  <PresentationFormat>Presentación en pantalla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UNIVERSIDAD EAN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EAN</dc:creator>
  <cp:lastModifiedBy>UNIVERSIDAD EAN</cp:lastModifiedBy>
  <cp:revision>18</cp:revision>
  <dcterms:created xsi:type="dcterms:W3CDTF">2018-10-16T22:27:03Z</dcterms:created>
  <dcterms:modified xsi:type="dcterms:W3CDTF">2018-12-12T22:43:03Z</dcterms:modified>
</cp:coreProperties>
</file>