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68" r:id="rId6"/>
    <p:sldId id="269" r:id="rId7"/>
    <p:sldId id="270" r:id="rId8"/>
    <p:sldId id="271" r:id="rId9"/>
    <p:sldId id="272" r:id="rId10"/>
    <p:sldId id="276" r:id="rId11"/>
    <p:sldId id="277" r:id="rId12"/>
    <p:sldId id="273" r:id="rId13"/>
    <p:sldId id="275" r:id="rId14"/>
    <p:sldId id="278" r:id="rId15"/>
    <p:sldId id="274" r:id="rId16"/>
  </p:sldIdLst>
  <p:sldSz cx="12192000" cy="6858000"/>
  <p:notesSz cx="6858000" cy="9144000"/>
  <p:defaultTextStyle>
    <a:defPPr>
      <a:defRPr lang="es-CO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A3"/>
    <a:srgbClr val="B6E3BB"/>
    <a:srgbClr val="94D6C0"/>
    <a:srgbClr val="00BF68"/>
    <a:srgbClr val="21C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DE1A79-03F6-1C4E-8730-F59D3CF04536}" v="1" dt="2026-02-24T21:17:55.3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3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108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7208" y="18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13E5C60-597A-6B6C-594B-C4A717F07E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7F0A51-1D91-4138-DF78-B2B0132A10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FC915-3197-1844-B067-EB24959B7EE3}" type="datetimeFigureOut">
              <a:rPr lang="es-CO" smtClean="0"/>
              <a:t>15/04/2026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02B908C-7728-3856-0E5C-9693134954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7B8CAA-BCE0-8BA5-25EF-788000DAB1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66D0C-0DF6-6A4C-AA68-A5FA9D81AEC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1192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9T17:36:16.6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1808,'0'0'4769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9T17:36:16.6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1808,'0'0'4769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9T17:36:16.6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1808,'0'0'4769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9T17:36:16.6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1808,'0'0'4769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9T17:36:16.6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1808,'0'0'4769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9T17:36:16.6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1808,'0'0'4769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9T17:36:16.6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1808,'0'0'4769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9T17:36:16.6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1808,'0'0'4769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9T17:36:16.6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1808,'0'0'4769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A03B7-27B7-FB41-9C19-322468D21692}" type="datetimeFigureOut">
              <a:rPr lang="es-CO" smtClean="0"/>
              <a:t>15/04/2026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0DA67-01FF-F04B-B187-EB93EA7A09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697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customXml" Target="../ink/ink1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7.xm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ink/ink8.xml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ación ean 2">
    <p:bg>
      <p:bgPr>
        <a:gradFill>
          <a:gsLst>
            <a:gs pos="0">
              <a:schemeClr val="bg1"/>
            </a:gs>
            <a:gs pos="43362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9BCB7C9-6360-7C77-9058-34AC75CC65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BA52F02-6B3E-21BE-A913-FE99A214B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5101" y="-114418"/>
            <a:ext cx="12377101" cy="69621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14:cNvPr>
              <p14:cNvContentPartPr/>
              <p14:nvPr userDrawn="1"/>
            </p14:nvContentPartPr>
            <p14:xfrm>
              <a:off x="2059940" y="920615"/>
              <a:ext cx="360" cy="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53820" y="91449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236DD40A-A6F6-172B-E7F4-FA21B7CDFB2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29464" y="0"/>
            <a:ext cx="187140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C14D859-EEE6-E363-BF52-0EA3391C8D1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94330" y="711332"/>
            <a:ext cx="5344510" cy="6858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0BAD0D1-A880-02C1-F910-C065BBB0E3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53160" y="223758"/>
            <a:ext cx="3813559" cy="1201271"/>
          </a:xfrm>
          <a:prstGeom prst="rect">
            <a:avLst/>
          </a:prstGeom>
        </p:spPr>
      </p:pic>
      <p:pic>
        <p:nvPicPr>
          <p:cNvPr id="17" name="Imagen 16" descr="Un 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A6C4AF2B-A103-0BF1-3547-33666443D3B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955887" y="5554156"/>
            <a:ext cx="2883356" cy="970012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40216920-666E-67A1-5143-F9C1A3DF371A}"/>
              </a:ext>
            </a:extLst>
          </p:cNvPr>
          <p:cNvGrpSpPr/>
          <p:nvPr userDrawn="1"/>
        </p:nvGrpSpPr>
        <p:grpSpPr>
          <a:xfrm>
            <a:off x="10728385" y="3716314"/>
            <a:ext cx="1127901" cy="2142254"/>
            <a:chOff x="5829647" y="3825095"/>
            <a:chExt cx="1127901" cy="214225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6165CCD5-3138-029C-13C5-5AFB9DAFD96F}"/>
                </a:ext>
              </a:extLst>
            </p:cNvPr>
            <p:cNvGrpSpPr/>
            <p:nvPr/>
          </p:nvGrpSpPr>
          <p:grpSpPr>
            <a:xfrm>
              <a:off x="5829647" y="3825095"/>
              <a:ext cx="1127901" cy="2142254"/>
              <a:chOff x="5829647" y="3825095"/>
              <a:chExt cx="1127901" cy="2142254"/>
            </a:xfrm>
          </p:grpSpPr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03C7CF21-1ED7-87FA-7425-019FDBCD6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42143" y="4658879"/>
                <a:ext cx="302240" cy="302240"/>
              </a:xfrm>
              <a:prstGeom prst="rect">
                <a:avLst/>
              </a:prstGeom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31FB0424-B5E1-7BA4-FA94-4204319F9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74759" y="4188630"/>
                <a:ext cx="269624" cy="319635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A8A22069-00A4-7DD3-2534-7173313A2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89534" y="5662936"/>
                <a:ext cx="278321" cy="304413"/>
              </a:xfrm>
              <a:prstGeom prst="rect">
                <a:avLst/>
              </a:prstGeom>
            </p:spPr>
          </p:pic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712AF083-A9ED-FE98-7DC0-FE6428B7C265}"/>
                  </a:ext>
                </a:extLst>
              </p:cNvPr>
              <p:cNvSpPr txBox="1"/>
              <p:nvPr/>
            </p:nvSpPr>
            <p:spPr>
              <a:xfrm>
                <a:off x="5829647" y="3825095"/>
                <a:ext cx="1127901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ea typeface="Open Sans" pitchFamily="2" charset="0"/>
                    <a:cs typeface="Open Sans" pitchFamily="2" charset="0"/>
                  </a:rPr>
                  <a:t>Acreditaciones:</a:t>
                </a:r>
              </a:p>
            </p:txBody>
          </p:sp>
        </p:grpSp>
        <p:pic>
          <p:nvPicPr>
            <p:cNvPr id="5" name="Imagen 4" descr="Sello de NO Discriminación">
              <a:extLst>
                <a:ext uri="{FF2B5EF4-FFF2-40B4-BE49-F238E27FC236}">
                  <a16:creationId xmlns:a16="http://schemas.microsoft.com/office/drawing/2014/main" id="{7A426A41-A986-6656-C7DA-36DBC4D8B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03739" y="5111733"/>
              <a:ext cx="379047" cy="398585"/>
            </a:xfrm>
            <a:prstGeom prst="rect">
              <a:avLst/>
            </a:prstGeom>
          </p:spPr>
        </p:pic>
      </p:grpSp>
      <p:pic>
        <p:nvPicPr>
          <p:cNvPr id="13" name="Imagen 12" descr="Imagen que contiene cuarto, alimentos, jugador, hombre&#10;&#10;El contenido generado por IA puede ser incorrecto.">
            <a:extLst>
              <a:ext uri="{FF2B5EF4-FFF2-40B4-BE49-F238E27FC236}">
                <a16:creationId xmlns:a16="http://schemas.microsoft.com/office/drawing/2014/main" id="{60B4BDDF-AC9D-DC4C-CF8D-00A574D71EC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81549"/>
          <a:stretch>
            <a:fillRect/>
          </a:stretch>
        </p:blipFill>
        <p:spPr>
          <a:xfrm>
            <a:off x="11140881" y="5979187"/>
            <a:ext cx="445133" cy="46276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2C252AB-0486-B0D0-BC33-DDACFFA6B02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30"/>
          <a:stretch>
            <a:fillRect/>
          </a:stretch>
        </p:blipFill>
        <p:spPr>
          <a:xfrm>
            <a:off x="10629228" y="1491618"/>
            <a:ext cx="1088537" cy="41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9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ación ean 1">
    <p:bg>
      <p:bgPr>
        <a:gradFill flip="none" rotWithShape="1">
          <a:gsLst>
            <a:gs pos="0">
              <a:schemeClr val="bg1"/>
            </a:gs>
            <a:gs pos="43362">
              <a:srgbClr val="FFFFFF"/>
            </a:gs>
            <a:gs pos="100000">
              <a:schemeClr val="bg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821F96C-ECB2-FA8D-E476-00FF2C675F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0E457E-1BCC-7443-63BE-8450C9E6A5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774" y="-119560"/>
            <a:ext cx="3727986" cy="69775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5F53978-920A-D81A-2BC6-1686196158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85892" y="-119559"/>
            <a:ext cx="9176142" cy="727485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21B49E-9A4D-8C04-6BE6-EBA05F952D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2431" y="5753068"/>
            <a:ext cx="2573427" cy="76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3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ación ean 1">
    <p:bg>
      <p:bgPr>
        <a:gradFill flip="none" rotWithShape="1">
          <a:gsLst>
            <a:gs pos="0">
              <a:schemeClr val="bg1"/>
            </a:gs>
            <a:gs pos="43362">
              <a:srgbClr val="FFFFFF"/>
            </a:gs>
            <a:gs pos="100000">
              <a:schemeClr val="bg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821F96C-ECB2-FA8D-E476-00FF2C675F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0E457E-1BCC-7443-63BE-8450C9E6A5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0254" y="-211873"/>
            <a:ext cx="3608979" cy="71330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5F53978-920A-D81A-2BC6-1686196158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4667" y="-226742"/>
            <a:ext cx="9481955" cy="743042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21B49E-9A4D-8C04-6BE6-EBA05F952D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16864" y="518109"/>
            <a:ext cx="2689288" cy="796342"/>
          </a:xfrm>
          <a:prstGeom prst="rect">
            <a:avLst/>
          </a:prstGeom>
        </p:spPr>
      </p:pic>
      <p:sp>
        <p:nvSpPr>
          <p:cNvPr id="22" name="Freeform 4">
            <a:extLst>
              <a:ext uri="{FF2B5EF4-FFF2-40B4-BE49-F238E27FC236}">
                <a16:creationId xmlns:a16="http://schemas.microsoft.com/office/drawing/2014/main" id="{B6C085FD-2342-FBB4-E7FB-D1E4D8B9EA7D}"/>
              </a:ext>
            </a:extLst>
          </p:cNvPr>
          <p:cNvSpPr/>
          <p:nvPr userDrawn="1"/>
        </p:nvSpPr>
        <p:spPr>
          <a:xfrm>
            <a:off x="11906152" y="8710574"/>
            <a:ext cx="3820154" cy="609600"/>
          </a:xfrm>
          <a:custGeom>
            <a:avLst/>
            <a:gdLst/>
            <a:ahLst/>
            <a:cxnLst/>
            <a:rect l="l" t="t" r="r" b="b"/>
            <a:pathLst>
              <a:path w="3007001" h="479841">
                <a:moveTo>
                  <a:pt x="0" y="0"/>
                </a:moveTo>
                <a:lnTo>
                  <a:pt x="3007001" y="0"/>
                </a:lnTo>
                <a:lnTo>
                  <a:pt x="3007001" y="479841"/>
                </a:lnTo>
                <a:lnTo>
                  <a:pt x="0" y="479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3534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ación ean 1">
    <p:bg>
      <p:bgPr>
        <a:gradFill flip="none" rotWithShape="1">
          <a:gsLst>
            <a:gs pos="0">
              <a:schemeClr val="bg1"/>
            </a:gs>
            <a:gs pos="43362">
              <a:srgbClr val="FFFFFF"/>
            </a:gs>
            <a:gs pos="100000">
              <a:schemeClr val="bg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821F96C-ECB2-FA8D-E476-00FF2C675F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5F53978-920A-D81A-2BC6-168619615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0520" y="-211787"/>
            <a:ext cx="8689070" cy="743042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21B49E-9A4D-8C04-6BE6-EBA05F952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96887" y="593533"/>
            <a:ext cx="2386279" cy="706616"/>
          </a:xfrm>
          <a:prstGeom prst="rect">
            <a:avLst/>
          </a:prstGeom>
        </p:spPr>
      </p:pic>
      <p:sp>
        <p:nvSpPr>
          <p:cNvPr id="22" name="Freeform 4">
            <a:extLst>
              <a:ext uri="{FF2B5EF4-FFF2-40B4-BE49-F238E27FC236}">
                <a16:creationId xmlns:a16="http://schemas.microsoft.com/office/drawing/2014/main" id="{B6C085FD-2342-FBB4-E7FB-D1E4D8B9EA7D}"/>
              </a:ext>
            </a:extLst>
          </p:cNvPr>
          <p:cNvSpPr/>
          <p:nvPr userDrawn="1"/>
        </p:nvSpPr>
        <p:spPr>
          <a:xfrm>
            <a:off x="11906152" y="8710574"/>
            <a:ext cx="3820154" cy="609600"/>
          </a:xfrm>
          <a:custGeom>
            <a:avLst/>
            <a:gdLst/>
            <a:ahLst/>
            <a:cxnLst/>
            <a:rect l="l" t="t" r="r" b="b"/>
            <a:pathLst>
              <a:path w="3007001" h="479841">
                <a:moveTo>
                  <a:pt x="0" y="0"/>
                </a:moveTo>
                <a:lnTo>
                  <a:pt x="3007001" y="0"/>
                </a:lnTo>
                <a:lnTo>
                  <a:pt x="3007001" y="479841"/>
                </a:lnTo>
                <a:lnTo>
                  <a:pt x="0" y="479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EC82E048-3463-CAFA-8806-C82D12F6666A}"/>
              </a:ext>
            </a:extLst>
          </p:cNvPr>
          <p:cNvSpPr/>
          <p:nvPr userDrawn="1"/>
        </p:nvSpPr>
        <p:spPr>
          <a:xfrm>
            <a:off x="127590" y="128322"/>
            <a:ext cx="6650772" cy="6612720"/>
          </a:xfrm>
          <a:custGeom>
            <a:avLst/>
            <a:gdLst/>
            <a:ahLst/>
            <a:cxnLst/>
            <a:rect l="l" t="t" r="r" b="b"/>
            <a:pathLst>
              <a:path w="8442141" h="7650690">
                <a:moveTo>
                  <a:pt x="8442141" y="0"/>
                </a:moveTo>
                <a:lnTo>
                  <a:pt x="0" y="0"/>
                </a:lnTo>
                <a:lnTo>
                  <a:pt x="0" y="7650690"/>
                </a:lnTo>
                <a:lnTo>
                  <a:pt x="8442141" y="7650690"/>
                </a:lnTo>
                <a:lnTo>
                  <a:pt x="844214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F1A9E82-3943-4D8B-0C93-46A7D8EFDB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333" y="5795192"/>
            <a:ext cx="3025899" cy="8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80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ación ean 1">
    <p:bg>
      <p:bgPr>
        <a:gradFill flip="none" rotWithShape="1">
          <a:gsLst>
            <a:gs pos="0">
              <a:schemeClr val="bg1"/>
            </a:gs>
            <a:gs pos="43362">
              <a:srgbClr val="FFFFFF"/>
            </a:gs>
            <a:gs pos="100000">
              <a:schemeClr val="bg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821F96C-ECB2-FA8D-E476-00FF2C675F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5F53978-920A-D81A-2BC6-168619615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7168" y="-211787"/>
            <a:ext cx="8689070" cy="7430429"/>
          </a:xfrm>
          <a:prstGeom prst="rect">
            <a:avLst/>
          </a:prstGeom>
        </p:spPr>
      </p:pic>
      <p:sp>
        <p:nvSpPr>
          <p:cNvPr id="22" name="Freeform 4">
            <a:extLst>
              <a:ext uri="{FF2B5EF4-FFF2-40B4-BE49-F238E27FC236}">
                <a16:creationId xmlns:a16="http://schemas.microsoft.com/office/drawing/2014/main" id="{B6C085FD-2342-FBB4-E7FB-D1E4D8B9EA7D}"/>
              </a:ext>
            </a:extLst>
          </p:cNvPr>
          <p:cNvSpPr/>
          <p:nvPr userDrawn="1"/>
        </p:nvSpPr>
        <p:spPr>
          <a:xfrm>
            <a:off x="11906152" y="8710574"/>
            <a:ext cx="3820154" cy="609600"/>
          </a:xfrm>
          <a:custGeom>
            <a:avLst/>
            <a:gdLst/>
            <a:ahLst/>
            <a:cxnLst/>
            <a:rect l="l" t="t" r="r" b="b"/>
            <a:pathLst>
              <a:path w="3007001" h="479841">
                <a:moveTo>
                  <a:pt x="0" y="0"/>
                </a:moveTo>
                <a:lnTo>
                  <a:pt x="3007001" y="0"/>
                </a:lnTo>
                <a:lnTo>
                  <a:pt x="3007001" y="479841"/>
                </a:lnTo>
                <a:lnTo>
                  <a:pt x="0" y="479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EC82E048-3463-CAFA-8806-C82D12F6666A}"/>
              </a:ext>
            </a:extLst>
          </p:cNvPr>
          <p:cNvSpPr/>
          <p:nvPr userDrawn="1"/>
        </p:nvSpPr>
        <p:spPr>
          <a:xfrm flipH="1">
            <a:off x="5757864" y="128322"/>
            <a:ext cx="6334027" cy="6612720"/>
          </a:xfrm>
          <a:custGeom>
            <a:avLst/>
            <a:gdLst/>
            <a:ahLst/>
            <a:cxnLst/>
            <a:rect l="l" t="t" r="r" b="b"/>
            <a:pathLst>
              <a:path w="8442141" h="7650690">
                <a:moveTo>
                  <a:pt x="8442141" y="0"/>
                </a:moveTo>
                <a:lnTo>
                  <a:pt x="0" y="0"/>
                </a:lnTo>
                <a:lnTo>
                  <a:pt x="0" y="7650690"/>
                </a:lnTo>
                <a:lnTo>
                  <a:pt x="8442141" y="7650690"/>
                </a:lnTo>
                <a:lnTo>
                  <a:pt x="844214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421B49E-9A4D-8C04-6BE6-EBA05F952D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84300" y="5854766"/>
            <a:ext cx="2793288" cy="82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82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E58FF23-782F-344E-ABF4-7C23F7576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-108814"/>
            <a:ext cx="12521391" cy="7042030"/>
          </a:xfrm>
          <a:prstGeom prst="rect">
            <a:avLst/>
          </a:prstGeom>
        </p:spPr>
      </p:pic>
      <p:grpSp>
        <p:nvGrpSpPr>
          <p:cNvPr id="5" name="Group 10">
            <a:extLst>
              <a:ext uri="{FF2B5EF4-FFF2-40B4-BE49-F238E27FC236}">
                <a16:creationId xmlns:a16="http://schemas.microsoft.com/office/drawing/2014/main" id="{CB1D3AAF-6466-8959-EEB5-67EEC0F890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025654" y="-1025768"/>
            <a:ext cx="6555671" cy="638222"/>
            <a:chOff x="0" y="0"/>
            <a:chExt cx="3454197" cy="336283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0D4F52CC-957F-A559-9E7E-1DB6167B9076}"/>
                </a:ext>
              </a:extLst>
            </p:cNvPr>
            <p:cNvSpPr/>
            <p:nvPr/>
          </p:nvSpPr>
          <p:spPr>
            <a:xfrm>
              <a:off x="0" y="0"/>
              <a:ext cx="3454146" cy="336296"/>
            </a:xfrm>
            <a:custGeom>
              <a:avLst/>
              <a:gdLst/>
              <a:ahLst/>
              <a:cxnLst/>
              <a:rect l="l" t="t" r="r" b="b"/>
              <a:pathLst>
                <a:path w="3454146" h="336296">
                  <a:moveTo>
                    <a:pt x="3289554" y="336296"/>
                  </a:moveTo>
                  <a:lnTo>
                    <a:pt x="164592" y="336296"/>
                  </a:lnTo>
                  <a:cubicBezTo>
                    <a:pt x="73660" y="336296"/>
                    <a:pt x="0" y="262636"/>
                    <a:pt x="0" y="171704"/>
                  </a:cubicBezTo>
                  <a:lnTo>
                    <a:pt x="0" y="164719"/>
                  </a:lnTo>
                  <a:cubicBezTo>
                    <a:pt x="0" y="73660"/>
                    <a:pt x="73660" y="0"/>
                    <a:pt x="164592" y="0"/>
                  </a:cubicBezTo>
                  <a:lnTo>
                    <a:pt x="3289554" y="0"/>
                  </a:lnTo>
                  <a:cubicBezTo>
                    <a:pt x="3380486" y="0"/>
                    <a:pt x="3454146" y="73660"/>
                    <a:pt x="3454146" y="164592"/>
                  </a:cubicBezTo>
                  <a:lnTo>
                    <a:pt x="3454146" y="171577"/>
                  </a:lnTo>
                  <a:cubicBezTo>
                    <a:pt x="3454146" y="262509"/>
                    <a:pt x="3380486" y="336169"/>
                    <a:pt x="3289554" y="336169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39">
            <a:extLst>
              <a:ext uri="{FF2B5EF4-FFF2-40B4-BE49-F238E27FC236}">
                <a16:creationId xmlns:a16="http://schemas.microsoft.com/office/drawing/2014/main" id="{49128EB4-CD5B-71A1-4ABC-3F7F6D2EE834}"/>
              </a:ext>
            </a:extLst>
          </p:cNvPr>
          <p:cNvSpPr txBox="1"/>
          <p:nvPr userDrawn="1"/>
        </p:nvSpPr>
        <p:spPr>
          <a:xfrm>
            <a:off x="6475815" y="3242039"/>
            <a:ext cx="6021918" cy="62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3600" b="1" spc="0" dirty="0">
                <a:solidFill>
                  <a:srgbClr val="00537F"/>
                </a:solidFill>
                <a:latin typeface="Poppins 1 Semi-Bold"/>
                <a:ea typeface="Poppins 1 Semi-Bold"/>
                <a:cs typeface="Poppins 1 Semi-Bold"/>
                <a:sym typeface="Poppins 1 Semi-Bold"/>
              </a:rPr>
              <a:t>universidadean.edu.co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10BDEFE2-0136-785C-A8DC-020803CF6CF9}"/>
              </a:ext>
            </a:extLst>
          </p:cNvPr>
          <p:cNvSpPr txBox="1"/>
          <p:nvPr userDrawn="1"/>
        </p:nvSpPr>
        <p:spPr>
          <a:xfrm>
            <a:off x="9347882" y="5699239"/>
            <a:ext cx="3015244" cy="322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80"/>
              </a:lnSpc>
            </a:pPr>
            <a:r>
              <a:rPr lang="en-US" sz="914" dirty="0">
                <a:solidFill>
                  <a:srgbClr val="000000"/>
                </a:solidFill>
                <a:latin typeface="Poppins 2 Medium"/>
                <a:ea typeface="Poppins 2 Medium"/>
                <a:cs typeface="Poppins 2 Medium"/>
                <a:sym typeface="Poppins 2 Medium"/>
              </a:rPr>
              <a:t>©Universidad </a:t>
            </a:r>
            <a:r>
              <a:rPr lang="en-US" sz="914" dirty="0" err="1">
                <a:solidFill>
                  <a:srgbClr val="000000"/>
                </a:solidFill>
                <a:latin typeface="Poppins 2 Medium"/>
                <a:ea typeface="Poppins 2 Medium"/>
                <a:cs typeface="Poppins 2 Medium"/>
                <a:sym typeface="Poppins 2 Medium"/>
              </a:rPr>
              <a:t>Ean</a:t>
            </a:r>
            <a:r>
              <a:rPr lang="en-US" sz="914" dirty="0">
                <a:solidFill>
                  <a:srgbClr val="000000"/>
                </a:solidFill>
                <a:latin typeface="Poppins 2 Medium"/>
                <a:ea typeface="Poppins 2 Medium"/>
                <a:cs typeface="Poppins 2 Medium"/>
                <a:sym typeface="Poppins 2 Medium"/>
              </a:rPr>
              <a:t> | SNIES 2812 | </a:t>
            </a:r>
            <a:r>
              <a:rPr lang="en-US" sz="914" dirty="0" err="1">
                <a:solidFill>
                  <a:srgbClr val="000000"/>
                </a:solidFill>
                <a:latin typeface="Poppins 2 Medium"/>
                <a:ea typeface="Poppins 2 Medium"/>
                <a:cs typeface="Poppins 2 Medium"/>
                <a:sym typeface="Poppins 2 Medium"/>
              </a:rPr>
              <a:t>Vigilada</a:t>
            </a:r>
            <a:r>
              <a:rPr lang="en-US" sz="914" dirty="0">
                <a:solidFill>
                  <a:srgbClr val="000000"/>
                </a:solidFill>
                <a:latin typeface="Poppins 2 Medium"/>
                <a:ea typeface="Poppins 2 Medium"/>
                <a:cs typeface="Poppins 2 Medium"/>
                <a:sym typeface="Poppins 2 Medium"/>
              </a:rPr>
              <a:t> </a:t>
            </a:r>
            <a:r>
              <a:rPr lang="en-US" sz="914" dirty="0" err="1">
                <a:solidFill>
                  <a:srgbClr val="000000"/>
                </a:solidFill>
                <a:latin typeface="Poppins 2 Medium"/>
                <a:ea typeface="Poppins 2 Medium"/>
                <a:cs typeface="Poppins 2 Medium"/>
                <a:sym typeface="Poppins 2 Medium"/>
              </a:rPr>
              <a:t>Mineducación</a:t>
            </a:r>
            <a:r>
              <a:rPr lang="en-US" sz="914" dirty="0">
                <a:solidFill>
                  <a:srgbClr val="000000"/>
                </a:solidFill>
                <a:latin typeface="Poppins 2 Medium"/>
                <a:ea typeface="Poppins 2 Medium"/>
                <a:cs typeface="Poppins 2 Medium"/>
                <a:sym typeface="Poppins 2 Medium"/>
              </a:rPr>
              <a:t> | </a:t>
            </a:r>
            <a:r>
              <a:rPr lang="en-US" sz="914" dirty="0" err="1">
                <a:solidFill>
                  <a:srgbClr val="000000"/>
                </a:solidFill>
                <a:latin typeface="Poppins 2 Medium"/>
                <a:ea typeface="Poppins 2 Medium"/>
                <a:cs typeface="Poppins 2 Medium"/>
                <a:sym typeface="Poppins 2 Medium"/>
              </a:rPr>
              <a:t>Personería</a:t>
            </a:r>
            <a:r>
              <a:rPr lang="en-US" sz="914" dirty="0">
                <a:solidFill>
                  <a:srgbClr val="000000"/>
                </a:solidFill>
                <a:latin typeface="Poppins 2 Medium"/>
                <a:ea typeface="Poppins 2 Medium"/>
                <a:cs typeface="Poppins 2 Medium"/>
                <a:sym typeface="Poppins 2 Medium"/>
              </a:rPr>
              <a:t> </a:t>
            </a:r>
            <a:r>
              <a:rPr lang="en-US" sz="914" dirty="0" err="1">
                <a:solidFill>
                  <a:srgbClr val="000000"/>
                </a:solidFill>
                <a:latin typeface="Poppins 2 Medium"/>
                <a:ea typeface="Poppins 2 Medium"/>
                <a:cs typeface="Poppins 2 Medium"/>
                <a:sym typeface="Poppins 2 Medium"/>
              </a:rPr>
              <a:t>Jurídica</a:t>
            </a:r>
            <a:r>
              <a:rPr lang="en-US" sz="914" dirty="0">
                <a:solidFill>
                  <a:srgbClr val="000000"/>
                </a:solidFill>
                <a:latin typeface="Poppins 2 Medium"/>
                <a:ea typeface="Poppins 2 Medium"/>
                <a:cs typeface="Poppins 2 Medium"/>
                <a:sym typeface="Poppins 2 Medium"/>
              </a:rPr>
              <a:t> Res. n° 2898 del </a:t>
            </a:r>
            <a:r>
              <a:rPr lang="en-US" sz="914" dirty="0" err="1">
                <a:solidFill>
                  <a:srgbClr val="000000"/>
                </a:solidFill>
                <a:latin typeface="Poppins 2 Medium"/>
                <a:ea typeface="Poppins 2 Medium"/>
                <a:cs typeface="Poppins 2 Medium"/>
                <a:sym typeface="Poppins 2 Medium"/>
              </a:rPr>
              <a:t>Minjusticia</a:t>
            </a:r>
            <a:r>
              <a:rPr lang="en-US" sz="914" dirty="0">
                <a:solidFill>
                  <a:srgbClr val="000000"/>
                </a:solidFill>
                <a:latin typeface="Poppins 2 Medium"/>
                <a:ea typeface="Poppins 2 Medium"/>
                <a:cs typeface="Poppins 2 Medium"/>
                <a:sym typeface="Poppins 2 Medium"/>
              </a:rPr>
              <a:t> - 16/05/69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5C3D8A5-4CCA-4DCF-44A8-681DA86BDAAB}"/>
              </a:ext>
            </a:extLst>
          </p:cNvPr>
          <p:cNvGrpSpPr/>
          <p:nvPr userDrawn="1"/>
        </p:nvGrpSpPr>
        <p:grpSpPr>
          <a:xfrm>
            <a:off x="458852" y="4084363"/>
            <a:ext cx="5437327" cy="971793"/>
            <a:chOff x="7492172" y="5011228"/>
            <a:chExt cx="9035758" cy="1730010"/>
          </a:xfrm>
        </p:grpSpPr>
        <p:grpSp>
          <p:nvGrpSpPr>
            <p:cNvPr id="10" name="Group 15">
              <a:extLst>
                <a:ext uri="{FF2B5EF4-FFF2-40B4-BE49-F238E27FC236}">
                  <a16:creationId xmlns:a16="http://schemas.microsoft.com/office/drawing/2014/main" id="{4DECE9C9-EF2C-292B-D1D2-7D451437C85D}"/>
                </a:ext>
              </a:extLst>
            </p:cNvPr>
            <p:cNvGrpSpPr/>
            <p:nvPr/>
          </p:nvGrpSpPr>
          <p:grpSpPr>
            <a:xfrm>
              <a:off x="7492172" y="5683242"/>
              <a:ext cx="464058" cy="464058"/>
              <a:chOff x="0" y="0"/>
              <a:chExt cx="812800" cy="812800"/>
            </a:xfrm>
          </p:grpSpPr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BB6F287F-A227-31A4-47A8-72269026F37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38" name="TextBox 17">
                <a:extLst>
                  <a:ext uri="{FF2B5EF4-FFF2-40B4-BE49-F238E27FC236}">
                    <a16:creationId xmlns:a16="http://schemas.microsoft.com/office/drawing/2014/main" id="{5BF28277-B986-938A-9851-7A32B7E0CF7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72"/>
                  </a:lnSpc>
                </a:pPr>
                <a:endParaRPr/>
              </a:p>
            </p:txBody>
          </p:sp>
        </p:grp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6DA65902-A78C-EBD5-BD1E-F928C8AC14C0}"/>
                </a:ext>
              </a:extLst>
            </p:cNvPr>
            <p:cNvSpPr/>
            <p:nvPr/>
          </p:nvSpPr>
          <p:spPr>
            <a:xfrm>
              <a:off x="7597931" y="5789001"/>
              <a:ext cx="252542" cy="252542"/>
            </a:xfrm>
            <a:custGeom>
              <a:avLst/>
              <a:gdLst/>
              <a:ahLst/>
              <a:cxnLst/>
              <a:rect l="l" t="t" r="r" b="b"/>
              <a:pathLst>
                <a:path w="252542" h="252542">
                  <a:moveTo>
                    <a:pt x="0" y="0"/>
                  </a:moveTo>
                  <a:lnTo>
                    <a:pt x="252541" y="0"/>
                  </a:lnTo>
                  <a:lnTo>
                    <a:pt x="252541" y="252541"/>
                  </a:lnTo>
                  <a:lnTo>
                    <a:pt x="0" y="252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4CD962AE-22B9-9C33-D335-E9AB0D3CF607}"/>
                </a:ext>
              </a:extLst>
            </p:cNvPr>
            <p:cNvGrpSpPr/>
            <p:nvPr/>
          </p:nvGrpSpPr>
          <p:grpSpPr>
            <a:xfrm>
              <a:off x="7492172" y="6277180"/>
              <a:ext cx="464058" cy="464058"/>
              <a:chOff x="0" y="0"/>
              <a:chExt cx="618745" cy="618745"/>
            </a:xfrm>
          </p:grpSpPr>
          <p:grpSp>
            <p:nvGrpSpPr>
              <p:cNvPr id="33" name="Group 20">
                <a:extLst>
                  <a:ext uri="{FF2B5EF4-FFF2-40B4-BE49-F238E27FC236}">
                    <a16:creationId xmlns:a16="http://schemas.microsoft.com/office/drawing/2014/main" id="{03460E4F-AA50-9B7E-E321-AE6FAC37F91A}"/>
                  </a:ext>
                </a:extLst>
              </p:cNvPr>
              <p:cNvGrpSpPr/>
              <p:nvPr/>
            </p:nvGrpSpPr>
            <p:grpSpPr>
              <a:xfrm>
                <a:off x="30598" y="36301"/>
                <a:ext cx="557549" cy="557549"/>
                <a:chOff x="0" y="0"/>
                <a:chExt cx="812800" cy="812800"/>
              </a:xfrm>
            </p:grpSpPr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id="{9B5E38DF-BA57-992F-3B8B-F2139F1E4F3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74A7B"/>
                </a:solidFill>
              </p:spPr>
              <p:txBody>
                <a:bodyPr/>
                <a:lstStyle/>
                <a:p>
                  <a:endParaRPr lang="es-CO"/>
                </a:p>
              </p:txBody>
            </p:sp>
            <p:sp>
              <p:nvSpPr>
                <p:cNvPr id="36" name="TextBox 22">
                  <a:extLst>
                    <a:ext uri="{FF2B5EF4-FFF2-40B4-BE49-F238E27FC236}">
                      <a16:creationId xmlns:a16="http://schemas.microsoft.com/office/drawing/2014/main" id="{C18F79BC-69F7-9BE1-8613-53B935817280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172"/>
                    </a:lnSpc>
                  </a:pPr>
                  <a:endParaRPr/>
                </a:p>
              </p:txBody>
            </p:sp>
          </p:grp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336AF531-8705-E96E-868A-DA6C02AF069A}"/>
                  </a:ext>
                </a:extLst>
              </p:cNvPr>
              <p:cNvSpPr/>
              <p:nvPr/>
            </p:nvSpPr>
            <p:spPr>
              <a:xfrm>
                <a:off x="0" y="0"/>
                <a:ext cx="618745" cy="618745"/>
              </a:xfrm>
              <a:custGeom>
                <a:avLst/>
                <a:gdLst/>
                <a:ahLst/>
                <a:cxnLst/>
                <a:rect l="l" t="t" r="r" b="b"/>
                <a:pathLst>
                  <a:path w="618745" h="618745">
                    <a:moveTo>
                      <a:pt x="0" y="0"/>
                    </a:moveTo>
                    <a:lnTo>
                      <a:pt x="618745" y="0"/>
                    </a:lnTo>
                    <a:lnTo>
                      <a:pt x="618745" y="618745"/>
                    </a:lnTo>
                    <a:lnTo>
                      <a:pt x="0" y="6187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13" name="Group 24">
              <a:extLst>
                <a:ext uri="{FF2B5EF4-FFF2-40B4-BE49-F238E27FC236}">
                  <a16:creationId xmlns:a16="http://schemas.microsoft.com/office/drawing/2014/main" id="{FBFC4165-EB8C-7202-6245-3E0B279EF29C}"/>
                </a:ext>
              </a:extLst>
            </p:cNvPr>
            <p:cNvGrpSpPr/>
            <p:nvPr/>
          </p:nvGrpSpPr>
          <p:grpSpPr>
            <a:xfrm>
              <a:off x="12292305" y="5120899"/>
              <a:ext cx="440144" cy="440144"/>
              <a:chOff x="0" y="0"/>
              <a:chExt cx="586859" cy="586859"/>
            </a:xfrm>
          </p:grpSpPr>
          <p:grpSp>
            <p:nvGrpSpPr>
              <p:cNvPr id="29" name="Group 25">
                <a:extLst>
                  <a:ext uri="{FF2B5EF4-FFF2-40B4-BE49-F238E27FC236}">
                    <a16:creationId xmlns:a16="http://schemas.microsoft.com/office/drawing/2014/main" id="{3428712B-25C7-3FB7-0DD9-F2F376D41B33}"/>
                  </a:ext>
                </a:extLst>
              </p:cNvPr>
              <p:cNvGrpSpPr/>
              <p:nvPr/>
            </p:nvGrpSpPr>
            <p:grpSpPr>
              <a:xfrm>
                <a:off x="67622" y="67622"/>
                <a:ext cx="451615" cy="451615"/>
                <a:chOff x="0" y="0"/>
                <a:chExt cx="812800" cy="812800"/>
              </a:xfrm>
            </p:grpSpPr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B17FADB8-1CB6-A0BA-5679-2ACEB3D81EC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74A7B"/>
                </a:solidFill>
              </p:spPr>
              <p:txBody>
                <a:bodyPr/>
                <a:lstStyle/>
                <a:p>
                  <a:endParaRPr lang="es-CO"/>
                </a:p>
              </p:txBody>
            </p:sp>
            <p:sp>
              <p:nvSpPr>
                <p:cNvPr id="32" name="TextBox 27">
                  <a:extLst>
                    <a:ext uri="{FF2B5EF4-FFF2-40B4-BE49-F238E27FC236}">
                      <a16:creationId xmlns:a16="http://schemas.microsoft.com/office/drawing/2014/main" id="{9CCEA7E8-42CF-0F6C-AE1F-B1CA4E46FC17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172"/>
                    </a:lnSpc>
                  </a:pPr>
                  <a:endParaRPr/>
                </a:p>
              </p:txBody>
            </p:sp>
          </p:grp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D4D0C360-3AC1-5C27-AEE8-15BAB2A96969}"/>
                  </a:ext>
                </a:extLst>
              </p:cNvPr>
              <p:cNvSpPr/>
              <p:nvPr/>
            </p:nvSpPr>
            <p:spPr>
              <a:xfrm>
                <a:off x="0" y="0"/>
                <a:ext cx="586859" cy="586859"/>
              </a:xfrm>
              <a:custGeom>
                <a:avLst/>
                <a:gdLst/>
                <a:ahLst/>
                <a:cxnLst/>
                <a:rect l="l" t="t" r="r" b="b"/>
                <a:pathLst>
                  <a:path w="586859" h="586859">
                    <a:moveTo>
                      <a:pt x="0" y="0"/>
                    </a:moveTo>
                    <a:lnTo>
                      <a:pt x="586859" y="0"/>
                    </a:lnTo>
                    <a:lnTo>
                      <a:pt x="586859" y="586859"/>
                    </a:lnTo>
                    <a:lnTo>
                      <a:pt x="0" y="58685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14" name="Group 29">
              <a:extLst>
                <a:ext uri="{FF2B5EF4-FFF2-40B4-BE49-F238E27FC236}">
                  <a16:creationId xmlns:a16="http://schemas.microsoft.com/office/drawing/2014/main" id="{C286F4B4-1721-F2B2-DD6B-79DEF9A0525E}"/>
                </a:ext>
              </a:extLst>
            </p:cNvPr>
            <p:cNvGrpSpPr/>
            <p:nvPr/>
          </p:nvGrpSpPr>
          <p:grpSpPr>
            <a:xfrm>
              <a:off x="12292305" y="5697061"/>
              <a:ext cx="440144" cy="436422"/>
              <a:chOff x="0" y="0"/>
              <a:chExt cx="586859" cy="581896"/>
            </a:xfrm>
          </p:grpSpPr>
          <p:grpSp>
            <p:nvGrpSpPr>
              <p:cNvPr id="25" name="Group 30">
                <a:extLst>
                  <a:ext uri="{FF2B5EF4-FFF2-40B4-BE49-F238E27FC236}">
                    <a16:creationId xmlns:a16="http://schemas.microsoft.com/office/drawing/2014/main" id="{B38E8B95-143C-FC5D-AD38-8206FFA5AE11}"/>
                  </a:ext>
                </a:extLst>
              </p:cNvPr>
              <p:cNvGrpSpPr/>
              <p:nvPr/>
            </p:nvGrpSpPr>
            <p:grpSpPr>
              <a:xfrm>
                <a:off x="34751" y="47149"/>
                <a:ext cx="458890" cy="458890"/>
                <a:chOff x="0" y="0"/>
                <a:chExt cx="812800" cy="812800"/>
              </a:xfrm>
            </p:grpSpPr>
            <p:sp>
              <p:nvSpPr>
                <p:cNvPr id="27" name="Freeform 31">
                  <a:extLst>
                    <a:ext uri="{FF2B5EF4-FFF2-40B4-BE49-F238E27FC236}">
                      <a16:creationId xmlns:a16="http://schemas.microsoft.com/office/drawing/2014/main" id="{A937323B-CFF1-825B-E80D-20B8E05EF1B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74A7B"/>
                </a:solidFill>
              </p:spPr>
              <p:txBody>
                <a:bodyPr/>
                <a:lstStyle/>
                <a:p>
                  <a:endParaRPr lang="es-CO"/>
                </a:p>
              </p:txBody>
            </p:sp>
            <p:sp>
              <p:nvSpPr>
                <p:cNvPr id="28" name="TextBox 32">
                  <a:extLst>
                    <a:ext uri="{FF2B5EF4-FFF2-40B4-BE49-F238E27FC236}">
                      <a16:creationId xmlns:a16="http://schemas.microsoft.com/office/drawing/2014/main" id="{871761CB-E421-190D-B1BD-F5263FA7045E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172"/>
                    </a:lnSpc>
                  </a:pPr>
                  <a:endParaRPr/>
                </a:p>
              </p:txBody>
            </p:sp>
          </p:grpSp>
          <p:sp>
            <p:nvSpPr>
              <p:cNvPr id="26" name="Freeform 33">
                <a:extLst>
                  <a:ext uri="{FF2B5EF4-FFF2-40B4-BE49-F238E27FC236}">
                    <a16:creationId xmlns:a16="http://schemas.microsoft.com/office/drawing/2014/main" id="{3A6CB39E-C140-936F-8125-A6BB759D08BA}"/>
                  </a:ext>
                </a:extLst>
              </p:cNvPr>
              <p:cNvSpPr/>
              <p:nvPr/>
            </p:nvSpPr>
            <p:spPr>
              <a:xfrm>
                <a:off x="0" y="0"/>
                <a:ext cx="586859" cy="581896"/>
              </a:xfrm>
              <a:custGeom>
                <a:avLst/>
                <a:gdLst/>
                <a:ahLst/>
                <a:cxnLst/>
                <a:rect l="l" t="t" r="r" b="b"/>
                <a:pathLst>
                  <a:path w="586859" h="581896">
                    <a:moveTo>
                      <a:pt x="0" y="0"/>
                    </a:moveTo>
                    <a:lnTo>
                      <a:pt x="586859" y="0"/>
                    </a:lnTo>
                    <a:lnTo>
                      <a:pt x="586859" y="581896"/>
                    </a:lnTo>
                    <a:lnTo>
                      <a:pt x="0" y="5818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15" name="Group 34">
              <a:extLst>
                <a:ext uri="{FF2B5EF4-FFF2-40B4-BE49-F238E27FC236}">
                  <a16:creationId xmlns:a16="http://schemas.microsoft.com/office/drawing/2014/main" id="{DD6D2332-C23E-8B7D-762B-E6E8CD964605}"/>
                </a:ext>
              </a:extLst>
            </p:cNvPr>
            <p:cNvGrpSpPr/>
            <p:nvPr/>
          </p:nvGrpSpPr>
          <p:grpSpPr>
            <a:xfrm>
              <a:off x="7515342" y="5074705"/>
              <a:ext cx="417719" cy="415627"/>
              <a:chOff x="0" y="0"/>
              <a:chExt cx="556959" cy="554170"/>
            </a:xfrm>
          </p:grpSpPr>
          <p:grpSp>
            <p:nvGrpSpPr>
              <p:cNvPr id="21" name="Group 35">
                <a:extLst>
                  <a:ext uri="{FF2B5EF4-FFF2-40B4-BE49-F238E27FC236}">
                    <a16:creationId xmlns:a16="http://schemas.microsoft.com/office/drawing/2014/main" id="{C768B819-8C5B-965E-2D26-70B567526337}"/>
                  </a:ext>
                </a:extLst>
              </p:cNvPr>
              <p:cNvGrpSpPr/>
              <p:nvPr/>
            </p:nvGrpSpPr>
            <p:grpSpPr>
              <a:xfrm>
                <a:off x="28301" y="53813"/>
                <a:ext cx="500357" cy="500357"/>
                <a:chOff x="0" y="0"/>
                <a:chExt cx="812800" cy="812800"/>
              </a:xfrm>
            </p:grpSpPr>
            <p:sp>
              <p:nvSpPr>
                <p:cNvPr id="23" name="Freeform 36">
                  <a:extLst>
                    <a:ext uri="{FF2B5EF4-FFF2-40B4-BE49-F238E27FC236}">
                      <a16:creationId xmlns:a16="http://schemas.microsoft.com/office/drawing/2014/main" id="{085691F6-D364-5459-57CB-72CB3D4687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74A7B"/>
                </a:solidFill>
              </p:spPr>
              <p:txBody>
                <a:bodyPr/>
                <a:lstStyle/>
                <a:p>
                  <a:endParaRPr lang="es-CO"/>
                </a:p>
              </p:txBody>
            </p:sp>
            <p:sp>
              <p:nvSpPr>
                <p:cNvPr id="24" name="TextBox 37">
                  <a:extLst>
                    <a:ext uri="{FF2B5EF4-FFF2-40B4-BE49-F238E27FC236}">
                      <a16:creationId xmlns:a16="http://schemas.microsoft.com/office/drawing/2014/main" id="{57DC56FA-0C62-1D3C-4CFB-709264DFA193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172"/>
                    </a:lnSpc>
                  </a:pPr>
                  <a:endParaRPr/>
                </a:p>
              </p:txBody>
            </p:sp>
          </p:grpSp>
          <p:sp>
            <p:nvSpPr>
              <p:cNvPr id="22" name="Freeform 38">
                <a:extLst>
                  <a:ext uri="{FF2B5EF4-FFF2-40B4-BE49-F238E27FC236}">
                    <a16:creationId xmlns:a16="http://schemas.microsoft.com/office/drawing/2014/main" id="{2D6F2BF1-0A55-71B0-73E3-3CF87A18CE52}"/>
                  </a:ext>
                </a:extLst>
              </p:cNvPr>
              <p:cNvSpPr/>
              <p:nvPr/>
            </p:nvSpPr>
            <p:spPr>
              <a:xfrm>
                <a:off x="0" y="0"/>
                <a:ext cx="556959" cy="554170"/>
              </a:xfrm>
              <a:custGeom>
                <a:avLst/>
                <a:gdLst/>
                <a:ahLst/>
                <a:cxnLst/>
                <a:rect l="l" t="t" r="r" b="b"/>
                <a:pathLst>
                  <a:path w="556959" h="554170">
                    <a:moveTo>
                      <a:pt x="0" y="0"/>
                    </a:moveTo>
                    <a:lnTo>
                      <a:pt x="556959" y="0"/>
                    </a:lnTo>
                    <a:lnTo>
                      <a:pt x="556959" y="554170"/>
                    </a:lnTo>
                    <a:lnTo>
                      <a:pt x="0" y="5541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endParaRPr lang="es-CO"/>
              </a:p>
            </p:txBody>
          </p:sp>
        </p:grpSp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9BD8D73B-AC3F-F3EA-0ADC-F43602CF9199}"/>
                </a:ext>
              </a:extLst>
            </p:cNvPr>
            <p:cNvSpPr txBox="1"/>
            <p:nvPr/>
          </p:nvSpPr>
          <p:spPr>
            <a:xfrm>
              <a:off x="8047034" y="5011228"/>
              <a:ext cx="3625102" cy="443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47"/>
                </a:lnSpc>
              </a:pPr>
              <a:r>
                <a:rPr lang="en-US" sz="1200" dirty="0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@</a:t>
              </a:r>
              <a:r>
                <a:rPr lang="en-US" sz="1200" dirty="0" err="1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UniversidadEanColombia</a:t>
              </a:r>
              <a:endParaRPr lang="en-US" sz="1200" dirty="0">
                <a:solidFill>
                  <a:schemeClr val="bg1"/>
                </a:solidFill>
                <a:latin typeface="Poppins 1"/>
                <a:ea typeface="Poppins 1"/>
                <a:cs typeface="Poppins 1"/>
                <a:sym typeface="Poppins 1"/>
              </a:endParaRPr>
            </a:p>
          </p:txBody>
        </p:sp>
        <p:sp>
          <p:nvSpPr>
            <p:cNvPr id="17" name="TextBox 44">
              <a:extLst>
                <a:ext uri="{FF2B5EF4-FFF2-40B4-BE49-F238E27FC236}">
                  <a16:creationId xmlns:a16="http://schemas.microsoft.com/office/drawing/2014/main" id="{314CAB93-8947-4A8D-1A59-0053D479B5B1}"/>
                </a:ext>
              </a:extLst>
            </p:cNvPr>
            <p:cNvSpPr txBox="1"/>
            <p:nvPr/>
          </p:nvSpPr>
          <p:spPr>
            <a:xfrm>
              <a:off x="12902828" y="5086382"/>
              <a:ext cx="3625102" cy="443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47"/>
                </a:lnSpc>
              </a:pPr>
              <a:r>
                <a:rPr lang="en-US" sz="1400" dirty="0" err="1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UniversidadEAN</a:t>
              </a:r>
              <a:endParaRPr lang="en-US" sz="1400" dirty="0">
                <a:solidFill>
                  <a:schemeClr val="bg1"/>
                </a:solidFill>
                <a:latin typeface="Poppins 1"/>
                <a:ea typeface="Poppins 1"/>
                <a:cs typeface="Poppins 1"/>
                <a:sym typeface="Poppins 1"/>
              </a:endParaRPr>
            </a:p>
          </p:txBody>
        </p:sp>
        <p:sp>
          <p:nvSpPr>
            <p:cNvPr id="18" name="TextBox 45">
              <a:extLst>
                <a:ext uri="{FF2B5EF4-FFF2-40B4-BE49-F238E27FC236}">
                  <a16:creationId xmlns:a16="http://schemas.microsoft.com/office/drawing/2014/main" id="{38FCFCCC-9493-B873-E60F-C14499D2247A}"/>
                </a:ext>
              </a:extLst>
            </p:cNvPr>
            <p:cNvSpPr txBox="1"/>
            <p:nvPr/>
          </p:nvSpPr>
          <p:spPr>
            <a:xfrm>
              <a:off x="12902828" y="5693309"/>
              <a:ext cx="3625102" cy="443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47"/>
                </a:lnSpc>
              </a:pPr>
              <a:r>
                <a:rPr lang="en-US" sz="1400" dirty="0" err="1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universidad.ean</a:t>
              </a:r>
              <a:endParaRPr lang="en-US" sz="1400" dirty="0">
                <a:solidFill>
                  <a:schemeClr val="bg1"/>
                </a:solidFill>
                <a:latin typeface="Poppins 1"/>
                <a:ea typeface="Poppins 1"/>
                <a:cs typeface="Poppins 1"/>
                <a:sym typeface="Poppins 1"/>
              </a:endParaRPr>
            </a:p>
          </p:txBody>
        </p:sp>
        <p:sp>
          <p:nvSpPr>
            <p:cNvPr id="19" name="TextBox 46">
              <a:extLst>
                <a:ext uri="{FF2B5EF4-FFF2-40B4-BE49-F238E27FC236}">
                  <a16:creationId xmlns:a16="http://schemas.microsoft.com/office/drawing/2014/main" id="{4ECB60D1-1694-947E-BC12-399FFD929AC9}"/>
                </a:ext>
              </a:extLst>
            </p:cNvPr>
            <p:cNvSpPr txBox="1"/>
            <p:nvPr/>
          </p:nvSpPr>
          <p:spPr>
            <a:xfrm>
              <a:off x="8083104" y="5632667"/>
              <a:ext cx="3625102" cy="443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47"/>
                </a:lnSpc>
              </a:pPr>
              <a:r>
                <a:rPr lang="en-US" sz="1200" dirty="0" err="1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universidad_ean</a:t>
              </a:r>
              <a:endParaRPr lang="en-US" sz="1200" dirty="0">
                <a:solidFill>
                  <a:schemeClr val="bg1"/>
                </a:solidFill>
                <a:latin typeface="Poppins 1"/>
                <a:ea typeface="Poppins 1"/>
                <a:cs typeface="Poppins 1"/>
                <a:sym typeface="Poppins 1"/>
              </a:endParaRPr>
            </a:p>
          </p:txBody>
        </p:sp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4A44678D-FF47-A747-4CF0-070D789D48F6}"/>
                </a:ext>
              </a:extLst>
            </p:cNvPr>
            <p:cNvSpPr txBox="1"/>
            <p:nvPr/>
          </p:nvSpPr>
          <p:spPr>
            <a:xfrm>
              <a:off x="8116958" y="6278641"/>
              <a:ext cx="3625102" cy="443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47"/>
                </a:lnSpc>
              </a:pPr>
              <a:r>
                <a:rPr lang="en-US" sz="1200" dirty="0" err="1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UniversidadEan</a:t>
              </a:r>
              <a:endParaRPr lang="en-US" sz="1200" dirty="0">
                <a:solidFill>
                  <a:schemeClr val="bg1"/>
                </a:solidFill>
                <a:latin typeface="Poppins 1"/>
                <a:ea typeface="Poppins 1"/>
                <a:cs typeface="Poppins 1"/>
                <a:sym typeface="Poppins 1"/>
              </a:endParaRPr>
            </a:p>
          </p:txBody>
        </p:sp>
      </p:grpSp>
      <p:pic>
        <p:nvPicPr>
          <p:cNvPr id="40" name="Imagen 39">
            <a:extLst>
              <a:ext uri="{FF2B5EF4-FFF2-40B4-BE49-F238E27FC236}">
                <a16:creationId xmlns:a16="http://schemas.microsoft.com/office/drawing/2014/main" id="{44956B9F-B2C8-F8C1-3294-54342457E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8" y="272109"/>
            <a:ext cx="4302836" cy="1386202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C3DF66B-844E-3551-73F4-C5784EA629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066201" y="3543890"/>
            <a:ext cx="4416996" cy="3537187"/>
          </a:xfrm>
          <a:prstGeom prst="rect">
            <a:avLst/>
          </a:prstGeom>
        </p:spPr>
      </p:pic>
      <p:pic>
        <p:nvPicPr>
          <p:cNvPr id="44" name="Imagen 43" descr="Un 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59449B33-A4E8-55ED-DCCB-BC57C215A9B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74699" y="1477377"/>
            <a:ext cx="4416996" cy="1485955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11DDCAD3-862C-B9C5-259A-DB629253165F}"/>
              </a:ext>
            </a:extLst>
          </p:cNvPr>
          <p:cNvSpPr txBox="1"/>
          <p:nvPr userDrawn="1"/>
        </p:nvSpPr>
        <p:spPr>
          <a:xfrm>
            <a:off x="437521" y="5383184"/>
            <a:ext cx="5198297" cy="10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260"/>
              </a:lnSpc>
            </a:pPr>
            <a:r>
              <a:rPr lang="es-ES" sz="800" dirty="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Ean</a:t>
            </a:r>
            <a:r>
              <a:rPr lang="es-ES" sz="8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800" dirty="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Legacy</a:t>
            </a:r>
            <a:r>
              <a:rPr lang="es-ES" sz="8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Carrera 11 No. 78-47 - Fundadores: Calle 79 # 11 - 45 - Av. Chile: Calle 71 # 9 - 84 Bogotá D.C., Cundinamarca, Colombia, Suramérica.</a:t>
            </a:r>
          </a:p>
          <a:p>
            <a:pPr algn="l">
              <a:lnSpc>
                <a:spcPts val="1260"/>
              </a:lnSpc>
            </a:pPr>
            <a:endParaRPr lang="es-ES" sz="800" dirty="0">
              <a:ln w="6350">
                <a:noFill/>
              </a:ln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ts val="1260"/>
              </a:lnSpc>
            </a:pPr>
            <a:r>
              <a:rPr lang="es-ES" sz="8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Línea gratuita nacional: +57-01-8000-931000</a:t>
            </a:r>
          </a:p>
          <a:p>
            <a:pPr algn="l">
              <a:lnSpc>
                <a:spcPts val="1260"/>
              </a:lnSpc>
            </a:pPr>
            <a:r>
              <a:rPr lang="es-ES" sz="8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Centro de contacto en Bogotá: +(57-601) 593 6161 - +(57-601) 593 6464</a:t>
            </a:r>
          </a:p>
          <a:p>
            <a:pPr algn="l">
              <a:lnSpc>
                <a:spcPts val="1260"/>
              </a:lnSpc>
            </a:pPr>
            <a:r>
              <a:rPr lang="es-ES" sz="800" dirty="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s-ES" sz="800" dirty="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informacion@universidadean.edu.co</a:t>
            </a:r>
            <a:endParaRPr lang="es-ES" sz="800" dirty="0">
              <a:ln w="6350">
                <a:noFill/>
              </a:ln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DD618C75-8BDE-67A1-AF42-345240BFB0E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8268" y="2509243"/>
            <a:ext cx="6368382" cy="14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9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ación ean 2">
    <p:bg>
      <p:bgPr>
        <a:gradFill>
          <a:gsLst>
            <a:gs pos="0">
              <a:schemeClr val="bg1"/>
            </a:gs>
            <a:gs pos="43362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9BCB7C9-6360-7C77-9058-34AC75CC65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BA52F02-6B3E-21BE-A913-FE99A214B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136" y="-145210"/>
            <a:ext cx="12377101" cy="69621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14:cNvPr>
              <p14:cNvContentPartPr/>
              <p14:nvPr userDrawn="1"/>
            </p14:nvContentPartPr>
            <p14:xfrm>
              <a:off x="2059940" y="920615"/>
              <a:ext cx="360" cy="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3820" y="91449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236DD40A-A6F6-172B-E7F4-FA21B7CDFB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29464" y="0"/>
            <a:ext cx="187140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C14D859-EEE6-E363-BF52-0EA3391C8D1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20648" y="4176863"/>
            <a:ext cx="2202601" cy="282634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EF2E6A-66B0-657A-4259-3C86E22498B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83086" y="466278"/>
            <a:ext cx="1452584" cy="13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9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dación ean 2">
    <p:bg>
      <p:bgPr>
        <a:gradFill>
          <a:gsLst>
            <a:gs pos="0">
              <a:schemeClr val="bg1"/>
            </a:gs>
            <a:gs pos="43362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9BCB7C9-6360-7C77-9058-34AC75CC65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BA52F02-6B3E-21BE-A913-FE99A214B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136" y="-116634"/>
            <a:ext cx="12590261" cy="69621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14:cNvPr>
              <p14:cNvContentPartPr/>
              <p14:nvPr userDrawn="1"/>
            </p14:nvContentPartPr>
            <p14:xfrm>
              <a:off x="2059940" y="920615"/>
              <a:ext cx="360" cy="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3820" y="91449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236DD40A-A6F6-172B-E7F4-FA21B7CDFB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23583" y="0"/>
            <a:ext cx="1871401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EF2E6A-66B0-657A-4259-3C86E22498B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77205" y="466278"/>
            <a:ext cx="1452584" cy="137293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421C6E-16EF-3F2F-CED8-082EBECF5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155946" y="3729869"/>
            <a:ext cx="3036054" cy="35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dación ean 2">
    <p:bg>
      <p:bgPr>
        <a:gradFill>
          <a:gsLst>
            <a:gs pos="0">
              <a:schemeClr val="bg1"/>
            </a:gs>
            <a:gs pos="43362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9BCB7C9-6360-7C77-9058-34AC75CC65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BA52F02-6B3E-21BE-A913-FE99A214B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136" y="-145210"/>
            <a:ext cx="12377101" cy="69621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14:cNvPr>
              <p14:cNvContentPartPr/>
              <p14:nvPr userDrawn="1"/>
            </p14:nvContentPartPr>
            <p14:xfrm>
              <a:off x="2059940" y="920615"/>
              <a:ext cx="360" cy="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3820" y="91449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236DD40A-A6F6-172B-E7F4-FA21B7CDFB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29464" y="0"/>
            <a:ext cx="1871401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EF2E6A-66B0-657A-4259-3C86E22498B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83086" y="466278"/>
            <a:ext cx="1452584" cy="13729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6089DBB-AFA4-CBBD-009E-E4C74D0DA05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20616" y="2865064"/>
            <a:ext cx="3090597" cy="46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2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adación ean 2">
    <p:bg>
      <p:bgPr>
        <a:gradFill>
          <a:gsLst>
            <a:gs pos="0">
              <a:schemeClr val="bg1"/>
            </a:gs>
            <a:gs pos="43362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9BCB7C9-6360-7C77-9058-34AC75CC65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BA52F02-6B3E-21BE-A913-FE99A214B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136" y="-130922"/>
            <a:ext cx="12547399" cy="69621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14:cNvPr>
              <p14:cNvContentPartPr/>
              <p14:nvPr userDrawn="1"/>
            </p14:nvContentPartPr>
            <p14:xfrm>
              <a:off x="2059940" y="920615"/>
              <a:ext cx="360" cy="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3820" y="91449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236DD40A-A6F6-172B-E7F4-FA21B7CDFB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58056" y="0"/>
            <a:ext cx="1871401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EF2E6A-66B0-657A-4259-3C86E22498B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25963" y="466278"/>
            <a:ext cx="1452584" cy="13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2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ación ean 2">
    <p:bg>
      <p:bgPr>
        <a:gradFill>
          <a:gsLst>
            <a:gs pos="0">
              <a:schemeClr val="bg1"/>
            </a:gs>
            <a:gs pos="43362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9BCB7C9-6360-7C77-9058-34AC75CC65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BA52F02-6B3E-21BE-A913-FE99A214B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37835" y="-137754"/>
            <a:ext cx="12467670" cy="70478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14:cNvPr>
              <p14:cNvContentPartPr/>
              <p14:nvPr userDrawn="1"/>
            </p14:nvContentPartPr>
            <p14:xfrm>
              <a:off x="2059940" y="920615"/>
              <a:ext cx="360" cy="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3820" y="91449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236DD40A-A6F6-172B-E7F4-FA21B7CDFB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37835" y="-137755"/>
            <a:ext cx="2013651" cy="70984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EF2E6A-66B0-657A-4259-3C86E22498B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2698" y="295293"/>
            <a:ext cx="1452584" cy="137293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D598989-056D-0A24-A257-F8104FFD44C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0780" y="4869366"/>
            <a:ext cx="2856357" cy="21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7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ación ean 2">
    <p:bg>
      <p:bgPr>
        <a:gradFill>
          <a:gsLst>
            <a:gs pos="0">
              <a:schemeClr val="bg1"/>
            </a:gs>
            <a:gs pos="43362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9BCB7C9-6360-7C77-9058-34AC75CC65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BA52F02-6B3E-21BE-A913-FE99A214B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37835" y="-137755"/>
            <a:ext cx="12467670" cy="70478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14:cNvPr>
              <p14:cNvContentPartPr/>
              <p14:nvPr userDrawn="1"/>
            </p14:nvContentPartPr>
            <p14:xfrm>
              <a:off x="2059940" y="920615"/>
              <a:ext cx="360" cy="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3820" y="91449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236DD40A-A6F6-172B-E7F4-FA21B7CDFB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37835" y="-137755"/>
            <a:ext cx="2013651" cy="70984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EF2E6A-66B0-657A-4259-3C86E22498B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2698" y="295293"/>
            <a:ext cx="1452584" cy="1372938"/>
          </a:xfrm>
          <a:prstGeom prst="rect">
            <a:avLst/>
          </a:prstGeom>
        </p:spPr>
      </p:pic>
      <p:pic>
        <p:nvPicPr>
          <p:cNvPr id="17" name="Imagen 16" descr="Un 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A6C4AF2B-A103-0BF1-3547-33666443D3B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84452" y="5937385"/>
            <a:ext cx="1491554" cy="5017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7D74ACE-FC48-7901-FEBB-D498C649B2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43419" y="3977268"/>
            <a:ext cx="2426686" cy="342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4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dación ean 2">
    <p:bg>
      <p:bgPr>
        <a:gradFill>
          <a:gsLst>
            <a:gs pos="0">
              <a:schemeClr val="bg1"/>
            </a:gs>
            <a:gs pos="43362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9BCB7C9-6360-7C77-9058-34AC75CC65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BA52F02-6B3E-21BE-A913-FE99A214B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37835" y="-137755"/>
            <a:ext cx="12467670" cy="70478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14:cNvPr>
              <p14:cNvContentPartPr/>
              <p14:nvPr userDrawn="1"/>
            </p14:nvContentPartPr>
            <p14:xfrm>
              <a:off x="2059940" y="920615"/>
              <a:ext cx="360" cy="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3820" y="91449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236DD40A-A6F6-172B-E7F4-FA21B7CDFB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37835" y="-137755"/>
            <a:ext cx="2013651" cy="70984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EF2E6A-66B0-657A-4259-3C86E22498B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2698" y="295293"/>
            <a:ext cx="1452584" cy="137293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ABC775-5EA8-7D2C-C37D-F57838DEB04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99245" y="3184997"/>
            <a:ext cx="3873902" cy="5161875"/>
          </a:xfrm>
          <a:prstGeom prst="rect">
            <a:avLst/>
          </a:prstGeom>
        </p:spPr>
      </p:pic>
      <p:pic>
        <p:nvPicPr>
          <p:cNvPr id="17" name="Imagen 16" descr="Un 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A6C4AF2B-A103-0BF1-3547-33666443D3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32523" y="5672936"/>
            <a:ext cx="1767989" cy="5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43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radación ean 2">
    <p:bg>
      <p:bgPr>
        <a:gradFill>
          <a:gsLst>
            <a:gs pos="0">
              <a:schemeClr val="bg1"/>
            </a:gs>
            <a:gs pos="43362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9BCB7C9-6360-7C77-9058-34AC75CC65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BA52F02-6B3E-21BE-A913-FE99A214BB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37835" y="-137755"/>
            <a:ext cx="12467670" cy="70478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14:cNvPr>
              <p14:cNvContentPartPr/>
              <p14:nvPr userDrawn="1"/>
            </p14:nvContentPartPr>
            <p14:xfrm>
              <a:off x="2059940" y="920615"/>
              <a:ext cx="360" cy="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801E47D-C12D-B60E-B369-62624EB85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3820" y="91449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236DD40A-A6F6-172B-E7F4-FA21B7CDFB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37835" y="-137755"/>
            <a:ext cx="2013651" cy="70984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EF2E6A-66B0-657A-4259-3C86E22498B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2698" y="295293"/>
            <a:ext cx="1452584" cy="13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3AF146-7143-CE7D-DBF8-D9DA258BF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425A38-8290-2D8A-317E-0CB1CC637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DD262260-1757-CD41-488F-184F9B4F1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2834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BFEBA87-C0CD-434A-9521-31AFCAE6F9C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578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4" r:id="rId3"/>
    <p:sldLayoutId id="2147483669" r:id="rId4"/>
    <p:sldLayoutId id="2147483670" r:id="rId5"/>
    <p:sldLayoutId id="2147483661" r:id="rId6"/>
    <p:sldLayoutId id="2147483663" r:id="rId7"/>
    <p:sldLayoutId id="2147483668" r:id="rId8"/>
    <p:sldLayoutId id="2147483671" r:id="rId9"/>
    <p:sldLayoutId id="2147483650" r:id="rId10"/>
    <p:sldLayoutId id="2147483662" r:id="rId11"/>
    <p:sldLayoutId id="2147483666" r:id="rId12"/>
    <p:sldLayoutId id="2147483667" r:id="rId13"/>
    <p:sldLayoutId id="2147483665" r:id="rId1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Poppins" pitchFamily="2" charset="77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Poppins" pitchFamily="2" charset="77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Poppins" pitchFamily="2" charset="77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Poppins" pitchFamily="2" charset="77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Poppins" pitchFamily="2" charset="77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Poppins" pitchFamily="2" charset="77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362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F3F1601-BFE6-D4E6-8BB5-E4105798E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44" y="2629035"/>
            <a:ext cx="5715000" cy="13335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62D13222-C443-33A5-43FF-00E744644176}"/>
              </a:ext>
            </a:extLst>
          </p:cNvPr>
          <p:cNvGrpSpPr/>
          <p:nvPr/>
        </p:nvGrpSpPr>
        <p:grpSpPr>
          <a:xfrm>
            <a:off x="10728385" y="3716314"/>
            <a:ext cx="1127901" cy="2142254"/>
            <a:chOff x="5829647" y="3825095"/>
            <a:chExt cx="1127901" cy="214225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E61CF7DE-D28E-B263-4C94-196143414284}"/>
                </a:ext>
              </a:extLst>
            </p:cNvPr>
            <p:cNvGrpSpPr/>
            <p:nvPr/>
          </p:nvGrpSpPr>
          <p:grpSpPr>
            <a:xfrm>
              <a:off x="5829647" y="3825095"/>
              <a:ext cx="1127901" cy="2142254"/>
              <a:chOff x="5829647" y="3825095"/>
              <a:chExt cx="1127901" cy="2142254"/>
            </a:xfrm>
          </p:grpSpPr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5C65DE5F-670B-D070-4D09-7532026BB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2143" y="4658879"/>
                <a:ext cx="302240" cy="302240"/>
              </a:xfrm>
              <a:prstGeom prst="rect">
                <a:avLst/>
              </a:prstGeom>
            </p:spPr>
          </p:pic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0001F3C6-1653-902E-06CC-D2221FE5F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74759" y="4188630"/>
                <a:ext cx="269624" cy="319635"/>
              </a:xfrm>
              <a:prstGeom prst="rect">
                <a:avLst/>
              </a:prstGeom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D1F2CA55-4064-A3F8-5C78-9EDA11525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9534" y="5662936"/>
                <a:ext cx="278321" cy="304413"/>
              </a:xfrm>
              <a:prstGeom prst="rect">
                <a:avLst/>
              </a:prstGeom>
            </p:spPr>
          </p:pic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50DA53A1-7CCE-6673-2839-570CCBCABF6B}"/>
                  </a:ext>
                </a:extLst>
              </p:cNvPr>
              <p:cNvSpPr txBox="1"/>
              <p:nvPr/>
            </p:nvSpPr>
            <p:spPr>
              <a:xfrm>
                <a:off x="5829647" y="3825095"/>
                <a:ext cx="1127901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ea typeface="Open Sans" pitchFamily="2" charset="0"/>
                    <a:cs typeface="Open Sans" pitchFamily="2" charset="0"/>
                  </a:rPr>
                  <a:t>Acreditaciones:</a:t>
                </a:r>
              </a:p>
            </p:txBody>
          </p:sp>
        </p:grpSp>
        <p:pic>
          <p:nvPicPr>
            <p:cNvPr id="5" name="Imagen 4" descr="Sello de NO Discriminación">
              <a:extLst>
                <a:ext uri="{FF2B5EF4-FFF2-40B4-BE49-F238E27FC236}">
                  <a16:creationId xmlns:a16="http://schemas.microsoft.com/office/drawing/2014/main" id="{DE24826E-FF21-4F78-34BF-525B76167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3739" y="5111733"/>
              <a:ext cx="379047" cy="398585"/>
            </a:xfrm>
            <a:prstGeom prst="rect">
              <a:avLst/>
            </a:prstGeom>
          </p:spPr>
        </p:pic>
      </p:grpSp>
      <p:pic>
        <p:nvPicPr>
          <p:cNvPr id="12" name="Imagen 11" descr="Imagen que contiene cuarto, alimentos, jugador, hombre&#10;&#10;El contenido generado por IA puede ser incorrecto.">
            <a:extLst>
              <a:ext uri="{FF2B5EF4-FFF2-40B4-BE49-F238E27FC236}">
                <a16:creationId xmlns:a16="http://schemas.microsoft.com/office/drawing/2014/main" id="{F33AFD8A-B10F-F62A-08ED-AB2F4B0A5C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1549"/>
          <a:stretch>
            <a:fillRect/>
          </a:stretch>
        </p:blipFill>
        <p:spPr>
          <a:xfrm>
            <a:off x="11140881" y="5979187"/>
            <a:ext cx="445133" cy="462767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BB8DDA3-0B26-6DEC-8C43-03E42343B451}"/>
              </a:ext>
            </a:extLst>
          </p:cNvPr>
          <p:cNvSpPr txBox="1"/>
          <p:nvPr/>
        </p:nvSpPr>
        <p:spPr>
          <a:xfrm>
            <a:off x="597984" y="2207869"/>
            <a:ext cx="5990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[Coloca aquí el Título Principal] </a:t>
            </a:r>
            <a:br>
              <a:rPr lang="es-ES" sz="3200" b="1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200" b="1" dirty="0" err="1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Ej</a:t>
            </a:r>
            <a:r>
              <a:rPr lang="es-ES" sz="3200" b="1" dirty="0">
                <a:solidFill>
                  <a:schemeClr val="bg2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Somos la U. del Emprendimiento Sostenible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0436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4A337F12-07BF-7206-86FC-C0C302DC4E01}"/>
              </a:ext>
            </a:extLst>
          </p:cNvPr>
          <p:cNvSpPr txBox="1"/>
          <p:nvPr/>
        </p:nvSpPr>
        <p:spPr>
          <a:xfrm>
            <a:off x="532551" y="1572697"/>
            <a:ext cx="2720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32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CB0B04-ED13-92BC-CB16-289B23BB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6" y="2025319"/>
            <a:ext cx="3639009" cy="849102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AC347620-B489-7A24-CB6A-53E582066BBC}"/>
              </a:ext>
            </a:extLst>
          </p:cNvPr>
          <p:cNvSpPr txBox="1"/>
          <p:nvPr/>
        </p:nvSpPr>
        <p:spPr>
          <a:xfrm>
            <a:off x="532551" y="3028890"/>
            <a:ext cx="290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chemeClr val="bg1"/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2000" b="1" dirty="0" err="1">
                <a:solidFill>
                  <a:schemeClr val="bg1"/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información</a:t>
            </a:r>
            <a:r>
              <a:rPr lang="en-ID" sz="2000" b="1" dirty="0">
                <a:solidFill>
                  <a:schemeClr val="bg1"/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2000" b="1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86A85EDA-956D-7C28-3FAB-4F3893EDAD66}"/>
              </a:ext>
            </a:extLst>
          </p:cNvPr>
          <p:cNvSpPr txBox="1"/>
          <p:nvPr/>
        </p:nvSpPr>
        <p:spPr>
          <a:xfrm>
            <a:off x="7838535" y="2751891"/>
            <a:ext cx="30771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consectetuer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, sed diam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.</a:t>
            </a:r>
            <a:endParaRPr lang="en-ID" sz="1400" dirty="0"/>
          </a:p>
        </p:txBody>
      </p:sp>
    </p:spTree>
    <p:extLst>
      <p:ext uri="{BB962C8B-B14F-4D97-AF65-F5344CB8AC3E}">
        <p14:creationId xmlns:p14="http://schemas.microsoft.com/office/powerpoint/2010/main" val="4184633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F195CE62-97BE-526F-88C7-5CD50F7A35B0}"/>
              </a:ext>
            </a:extLst>
          </p:cNvPr>
          <p:cNvSpPr txBox="1"/>
          <p:nvPr/>
        </p:nvSpPr>
        <p:spPr>
          <a:xfrm>
            <a:off x="6329405" y="658297"/>
            <a:ext cx="2720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32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43A28C-E938-3F02-EF14-BF799A600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10919"/>
            <a:ext cx="3639009" cy="849102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BF5CA990-5528-A98B-6B29-C378D12FFAE5}"/>
              </a:ext>
            </a:extLst>
          </p:cNvPr>
          <p:cNvSpPr txBox="1"/>
          <p:nvPr/>
        </p:nvSpPr>
        <p:spPr>
          <a:xfrm>
            <a:off x="6329405" y="2114490"/>
            <a:ext cx="290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chemeClr val="bg1"/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2000" b="1" dirty="0" err="1">
                <a:solidFill>
                  <a:schemeClr val="bg1"/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información</a:t>
            </a:r>
            <a:r>
              <a:rPr lang="en-ID" sz="2000" b="1" dirty="0">
                <a:solidFill>
                  <a:schemeClr val="bg1"/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2000" b="1" dirty="0">
              <a:solidFill>
                <a:schemeClr val="bg1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62874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BB227932-CF51-5C52-521D-59988272A8F5}"/>
              </a:ext>
            </a:extLst>
          </p:cNvPr>
          <p:cNvSpPr txBox="1"/>
          <p:nvPr/>
        </p:nvSpPr>
        <p:spPr>
          <a:xfrm>
            <a:off x="491133" y="2265141"/>
            <a:ext cx="4938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"/>
                <a:cs typeface="Times New Roman" panose="02020603050405020304" pitchFamily="18" charset="0"/>
              </a:rPr>
              <a:t>Texto de cierre</a:t>
            </a:r>
            <a:endParaRPr lang="en-US" sz="6000" b="1" dirty="0">
              <a:solidFill>
                <a:schemeClr val="bg1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7754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1EEBCB78-3750-2419-B5AE-3284F5EA03F1}"/>
              </a:ext>
            </a:extLst>
          </p:cNvPr>
          <p:cNvSpPr txBox="1"/>
          <p:nvPr/>
        </p:nvSpPr>
        <p:spPr>
          <a:xfrm>
            <a:off x="403963" y="778374"/>
            <a:ext cx="2720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32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ID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E9D8CA-D814-646B-83A9-286395C4D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58" y="1230996"/>
            <a:ext cx="3639009" cy="849102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0BC905F3-F927-ED95-C00D-3C0CEBFC910F}"/>
              </a:ext>
            </a:extLst>
          </p:cNvPr>
          <p:cNvSpPr txBox="1"/>
          <p:nvPr/>
        </p:nvSpPr>
        <p:spPr>
          <a:xfrm>
            <a:off x="403963" y="2234567"/>
            <a:ext cx="290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chemeClr val="bg1"/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2000" b="1" dirty="0" err="1">
                <a:solidFill>
                  <a:schemeClr val="bg1"/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información</a:t>
            </a:r>
            <a:r>
              <a:rPr lang="en-ID" sz="2000" b="1" dirty="0">
                <a:solidFill>
                  <a:schemeClr val="bg1"/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2000" b="1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FAC2BFE-8850-1E79-2E07-517A14797414}"/>
              </a:ext>
            </a:extLst>
          </p:cNvPr>
          <p:cNvSpPr txBox="1"/>
          <p:nvPr/>
        </p:nvSpPr>
        <p:spPr>
          <a:xfrm>
            <a:off x="4232914" y="1049627"/>
            <a:ext cx="5990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[Coloca aquí el Título Principal] </a:t>
            </a:r>
            <a:br>
              <a:rPr lang="es-ES" sz="3200" b="1" dirty="0">
                <a:solidFill>
                  <a:schemeClr val="bg2">
                    <a:lumMod val="50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200" b="1" dirty="0" err="1">
                <a:solidFill>
                  <a:schemeClr val="bg2">
                    <a:lumMod val="50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Ej</a:t>
            </a:r>
            <a:r>
              <a:rPr lang="es-ES" sz="3200" b="1" dirty="0">
                <a:solidFill>
                  <a:schemeClr val="bg2">
                    <a:lumMod val="50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: Somos la U. del Emprendimiento Sostenible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3244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D34B501-1E72-CD82-8146-622CD068BE5E}"/>
              </a:ext>
            </a:extLst>
          </p:cNvPr>
          <p:cNvSpPr txBox="1"/>
          <p:nvPr/>
        </p:nvSpPr>
        <p:spPr>
          <a:xfrm>
            <a:off x="454401" y="565978"/>
            <a:ext cx="5990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[Coloca aquí el Título Principal] </a:t>
            </a:r>
            <a:br>
              <a:rPr lang="es-ES" sz="3200" b="1" dirty="0">
                <a:solidFill>
                  <a:schemeClr val="bg2">
                    <a:lumMod val="50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200" b="1" dirty="0" err="1">
                <a:solidFill>
                  <a:schemeClr val="bg2">
                    <a:lumMod val="50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Ej</a:t>
            </a:r>
            <a:r>
              <a:rPr lang="es-ES" sz="3200" b="1" dirty="0">
                <a:solidFill>
                  <a:schemeClr val="bg2">
                    <a:lumMod val="50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: Somos la U. del Emprendimiento Sostenible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8D1C89-0DCD-8F30-EEC4-E990AD017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87" y="1427468"/>
            <a:ext cx="3428421" cy="7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20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E999F1A7-66A7-6B79-1D0E-D82CC183588C}"/>
              </a:ext>
            </a:extLst>
          </p:cNvPr>
          <p:cNvSpPr txBox="1"/>
          <p:nvPr/>
        </p:nvSpPr>
        <p:spPr>
          <a:xfrm>
            <a:off x="2079162" y="860702"/>
            <a:ext cx="5990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[Coloca aquí el Título Principal] </a:t>
            </a:r>
            <a:br>
              <a:rPr lang="es-ES" sz="3200" b="1" dirty="0">
                <a:solidFill>
                  <a:schemeClr val="bg2">
                    <a:lumMod val="50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200" b="1" dirty="0" err="1">
                <a:solidFill>
                  <a:schemeClr val="bg2">
                    <a:lumMod val="50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Ej</a:t>
            </a:r>
            <a:r>
              <a:rPr lang="es-ES" sz="3200" b="1" dirty="0">
                <a:solidFill>
                  <a:schemeClr val="bg2">
                    <a:lumMod val="50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: Somos la U. del Emprendimiento Sostenible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306DBD-17FF-15B5-B843-749FB58AD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90" y="1783589"/>
            <a:ext cx="2958049" cy="69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42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4">
            <a:extLst>
              <a:ext uri="{FF2B5EF4-FFF2-40B4-BE49-F238E27FC236}">
                <a16:creationId xmlns:a16="http://schemas.microsoft.com/office/drawing/2014/main" id="{8BE5C775-1BF9-149F-C0B2-013AF650139B}"/>
              </a:ext>
            </a:extLst>
          </p:cNvPr>
          <p:cNvSpPr/>
          <p:nvPr/>
        </p:nvSpPr>
        <p:spPr>
          <a:xfrm>
            <a:off x="718348" y="2274435"/>
            <a:ext cx="450851" cy="450851"/>
          </a:xfrm>
          <a:prstGeom prst="ellipse">
            <a:avLst/>
          </a:prstGeom>
          <a:solidFill>
            <a:srgbClr val="003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351"/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374DB565-B28B-FEF1-8C5D-AF56B23316B8}"/>
              </a:ext>
            </a:extLst>
          </p:cNvPr>
          <p:cNvSpPr txBox="1"/>
          <p:nvPr/>
        </p:nvSpPr>
        <p:spPr>
          <a:xfrm>
            <a:off x="683423" y="2329275"/>
            <a:ext cx="51435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chemeClr val="bg2"/>
                </a:solidFill>
                <a:latin typeface="+mj-lt"/>
              </a:rPr>
              <a:t>1</a:t>
            </a:r>
            <a:endParaRPr lang="en-ID" sz="16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TextBox 30">
            <a:extLst>
              <a:ext uri="{FF2B5EF4-FFF2-40B4-BE49-F238E27FC236}">
                <a16:creationId xmlns:a16="http://schemas.microsoft.com/office/drawing/2014/main" id="{C369A14B-F927-D3E3-AFE6-0DC7592B70DF}"/>
              </a:ext>
            </a:extLst>
          </p:cNvPr>
          <p:cNvSpPr txBox="1"/>
          <p:nvPr/>
        </p:nvSpPr>
        <p:spPr>
          <a:xfrm>
            <a:off x="655713" y="2852901"/>
            <a:ext cx="43496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consectetuer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, sed diam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.</a:t>
            </a:r>
            <a:endParaRPr lang="en-ID" sz="1400" dirty="0"/>
          </a:p>
        </p:txBody>
      </p:sp>
      <p:sp>
        <p:nvSpPr>
          <p:cNvPr id="5" name="TextBox 31">
            <a:extLst>
              <a:ext uri="{FF2B5EF4-FFF2-40B4-BE49-F238E27FC236}">
                <a16:creationId xmlns:a16="http://schemas.microsoft.com/office/drawing/2014/main" id="{2E88D928-DCCF-FBA9-553B-60196819F0E0}"/>
              </a:ext>
            </a:extLst>
          </p:cNvPr>
          <p:cNvSpPr txBox="1"/>
          <p:nvPr/>
        </p:nvSpPr>
        <p:spPr>
          <a:xfrm>
            <a:off x="1204124" y="2365370"/>
            <a:ext cx="1654175" cy="3002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1" b="1" err="1">
                <a:latin typeface="+mj-lt"/>
              </a:rPr>
              <a:t>Título</a:t>
            </a:r>
            <a:r>
              <a:rPr lang="en-US" sz="1351" b="1">
                <a:latin typeface="+mj-lt"/>
              </a:rPr>
              <a:t> item 1</a:t>
            </a:r>
            <a:endParaRPr lang="en-ID" sz="1351" b="1">
              <a:latin typeface="+mj-lt"/>
            </a:endParaRPr>
          </a:p>
        </p:txBody>
      </p:sp>
      <p:sp>
        <p:nvSpPr>
          <p:cNvPr id="6" name="Oval 24">
            <a:extLst>
              <a:ext uri="{FF2B5EF4-FFF2-40B4-BE49-F238E27FC236}">
                <a16:creationId xmlns:a16="http://schemas.microsoft.com/office/drawing/2014/main" id="{BBD6A024-CF52-ACD2-A826-51FF003F988D}"/>
              </a:ext>
            </a:extLst>
          </p:cNvPr>
          <p:cNvSpPr/>
          <p:nvPr/>
        </p:nvSpPr>
        <p:spPr>
          <a:xfrm>
            <a:off x="718348" y="3990720"/>
            <a:ext cx="450851" cy="450851"/>
          </a:xfrm>
          <a:prstGeom prst="ellipse">
            <a:avLst/>
          </a:prstGeom>
          <a:solidFill>
            <a:srgbClr val="003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351"/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B1938950-470F-C74B-DB15-ED7C75458726}"/>
              </a:ext>
            </a:extLst>
          </p:cNvPr>
          <p:cNvSpPr txBox="1"/>
          <p:nvPr/>
        </p:nvSpPr>
        <p:spPr>
          <a:xfrm>
            <a:off x="683423" y="4045560"/>
            <a:ext cx="51435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chemeClr val="bg2"/>
                </a:solidFill>
                <a:latin typeface="+mj-lt"/>
              </a:rPr>
              <a:t>2</a:t>
            </a:r>
            <a:endParaRPr lang="en-ID" sz="16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TextBox 30">
            <a:extLst>
              <a:ext uri="{FF2B5EF4-FFF2-40B4-BE49-F238E27FC236}">
                <a16:creationId xmlns:a16="http://schemas.microsoft.com/office/drawing/2014/main" id="{E969DB36-5B14-D4D8-64DC-04BBE5DF54DA}"/>
              </a:ext>
            </a:extLst>
          </p:cNvPr>
          <p:cNvSpPr txBox="1"/>
          <p:nvPr/>
        </p:nvSpPr>
        <p:spPr>
          <a:xfrm>
            <a:off x="655713" y="4569186"/>
            <a:ext cx="36997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consectetuer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, sed diam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.</a:t>
            </a:r>
            <a:endParaRPr lang="en-ID" sz="1400" dirty="0"/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id="{D270FBB6-F8B1-874B-74B1-564ECAC6BCAA}"/>
              </a:ext>
            </a:extLst>
          </p:cNvPr>
          <p:cNvSpPr txBox="1"/>
          <p:nvPr/>
        </p:nvSpPr>
        <p:spPr>
          <a:xfrm>
            <a:off x="1204124" y="4081655"/>
            <a:ext cx="1654175" cy="3002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1" b="1" err="1">
                <a:latin typeface="+mj-lt"/>
              </a:rPr>
              <a:t>Título</a:t>
            </a:r>
            <a:r>
              <a:rPr lang="en-US" sz="1351" b="1">
                <a:latin typeface="+mj-lt"/>
              </a:rPr>
              <a:t> item 2</a:t>
            </a:r>
            <a:endParaRPr lang="en-ID" sz="1351" b="1">
              <a:latin typeface="+mj-lt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DC48E30-CEF5-1266-A670-B4FB3C2FAFAB}"/>
              </a:ext>
            </a:extLst>
          </p:cNvPr>
          <p:cNvSpPr txBox="1"/>
          <p:nvPr/>
        </p:nvSpPr>
        <p:spPr>
          <a:xfrm>
            <a:off x="536312" y="501340"/>
            <a:ext cx="466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5AF89107-2950-6E3A-F765-061E8B8BB0CE}"/>
              </a:ext>
            </a:extLst>
          </p:cNvPr>
          <p:cNvSpPr txBox="1"/>
          <p:nvPr/>
        </p:nvSpPr>
        <p:spPr>
          <a:xfrm>
            <a:off x="536312" y="1086115"/>
            <a:ext cx="466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200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200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200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n-ID" sz="2000" err="1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subtítulo</a:t>
            </a:r>
            <a:r>
              <a:rPr lang="en-ID" sz="2000">
                <a:solidFill>
                  <a:srgbClr val="0033A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2000">
              <a:solidFill>
                <a:srgbClr val="0033A3"/>
              </a:solidFill>
              <a:latin typeface="+mj-lt"/>
            </a:endParaRPr>
          </a:p>
        </p:txBody>
      </p:sp>
      <p:sp>
        <p:nvSpPr>
          <p:cNvPr id="12" name="Oval 24">
            <a:extLst>
              <a:ext uri="{FF2B5EF4-FFF2-40B4-BE49-F238E27FC236}">
                <a16:creationId xmlns:a16="http://schemas.microsoft.com/office/drawing/2014/main" id="{9BD5E3C1-83B3-20AF-637B-52A6115DA4ED}"/>
              </a:ext>
            </a:extLst>
          </p:cNvPr>
          <p:cNvSpPr/>
          <p:nvPr/>
        </p:nvSpPr>
        <p:spPr>
          <a:xfrm>
            <a:off x="5352156" y="2274435"/>
            <a:ext cx="450851" cy="450851"/>
          </a:xfrm>
          <a:prstGeom prst="ellipse">
            <a:avLst/>
          </a:prstGeom>
          <a:solidFill>
            <a:srgbClr val="003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351"/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47F335D4-117B-D458-32AD-53AA718C4814}"/>
              </a:ext>
            </a:extLst>
          </p:cNvPr>
          <p:cNvSpPr txBox="1"/>
          <p:nvPr/>
        </p:nvSpPr>
        <p:spPr>
          <a:xfrm>
            <a:off x="5317231" y="2329275"/>
            <a:ext cx="51435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3</a:t>
            </a:r>
            <a:endParaRPr lang="en-ID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2E3A50EB-F954-2DA0-4F8B-895DE50F866C}"/>
              </a:ext>
            </a:extLst>
          </p:cNvPr>
          <p:cNvSpPr txBox="1"/>
          <p:nvPr/>
        </p:nvSpPr>
        <p:spPr>
          <a:xfrm>
            <a:off x="5289521" y="2852901"/>
            <a:ext cx="43496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consectetuer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, sed diam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.</a:t>
            </a:r>
            <a:endParaRPr lang="en-ID" sz="1400" dirty="0"/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id="{721BEC4B-6F2D-6A55-FCD8-6D5BA91D63E7}"/>
              </a:ext>
            </a:extLst>
          </p:cNvPr>
          <p:cNvSpPr txBox="1"/>
          <p:nvPr/>
        </p:nvSpPr>
        <p:spPr>
          <a:xfrm>
            <a:off x="5837932" y="2365370"/>
            <a:ext cx="1654175" cy="3002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1" b="1" err="1">
                <a:latin typeface="+mj-lt"/>
              </a:rPr>
              <a:t>Título</a:t>
            </a:r>
            <a:r>
              <a:rPr lang="en-US" sz="1351" b="1">
                <a:latin typeface="+mj-lt"/>
              </a:rPr>
              <a:t> item 1</a:t>
            </a:r>
            <a:endParaRPr lang="en-ID" sz="1351" b="1">
              <a:latin typeface="+mj-lt"/>
            </a:endParaRPr>
          </a:p>
        </p:txBody>
      </p:sp>
      <p:sp>
        <p:nvSpPr>
          <p:cNvPr id="16" name="Oval 24">
            <a:extLst>
              <a:ext uri="{FF2B5EF4-FFF2-40B4-BE49-F238E27FC236}">
                <a16:creationId xmlns:a16="http://schemas.microsoft.com/office/drawing/2014/main" id="{109E06C5-A0FE-A910-5224-DDA89D10E84A}"/>
              </a:ext>
            </a:extLst>
          </p:cNvPr>
          <p:cNvSpPr/>
          <p:nvPr/>
        </p:nvSpPr>
        <p:spPr>
          <a:xfrm>
            <a:off x="5352156" y="3990720"/>
            <a:ext cx="450851" cy="450851"/>
          </a:xfrm>
          <a:prstGeom prst="ellipse">
            <a:avLst/>
          </a:prstGeom>
          <a:solidFill>
            <a:srgbClr val="003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351"/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82613952-8325-FB79-74EC-D79BDE0C57B7}"/>
              </a:ext>
            </a:extLst>
          </p:cNvPr>
          <p:cNvSpPr txBox="1"/>
          <p:nvPr/>
        </p:nvSpPr>
        <p:spPr>
          <a:xfrm>
            <a:off x="5317231" y="4045560"/>
            <a:ext cx="51435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4</a:t>
            </a:r>
            <a:endParaRPr lang="en-ID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EABA93CE-B9BD-8194-6923-F8D744B51B3F}"/>
              </a:ext>
            </a:extLst>
          </p:cNvPr>
          <p:cNvSpPr txBox="1"/>
          <p:nvPr/>
        </p:nvSpPr>
        <p:spPr>
          <a:xfrm>
            <a:off x="5289521" y="4569186"/>
            <a:ext cx="36997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consectetuer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, sed diam </a:t>
            </a:r>
            <a:r>
              <a:rPr lang="en-US" sz="1400" dirty="0" err="1"/>
              <a:t>nonummy</a:t>
            </a:r>
            <a:r>
              <a:rPr lang="en-US" sz="1400" dirty="0"/>
              <a:t> </a:t>
            </a:r>
            <a:r>
              <a:rPr lang="en-US" sz="1400" dirty="0" err="1"/>
              <a:t>nibh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ut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.</a:t>
            </a:r>
            <a:endParaRPr lang="en-ID" sz="1400" dirty="0"/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ABE00C37-7FD1-084E-F4F4-1D02F2A332D6}"/>
              </a:ext>
            </a:extLst>
          </p:cNvPr>
          <p:cNvSpPr txBox="1"/>
          <p:nvPr/>
        </p:nvSpPr>
        <p:spPr>
          <a:xfrm>
            <a:off x="5837932" y="4081655"/>
            <a:ext cx="1654175" cy="3002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1" b="1" err="1">
                <a:latin typeface="+mj-lt"/>
              </a:rPr>
              <a:t>Título</a:t>
            </a:r>
            <a:r>
              <a:rPr lang="en-US" sz="1351" b="1">
                <a:latin typeface="+mj-lt"/>
              </a:rPr>
              <a:t> item 2</a:t>
            </a:r>
            <a:endParaRPr lang="en-ID" sz="1351" b="1">
              <a:latin typeface="+mj-lt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0F6A28A-0253-7120-E63F-CA98A69E1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" y="980630"/>
            <a:ext cx="3428421" cy="7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87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D890B52-81B2-325B-FA36-1B3230883D6B}"/>
              </a:ext>
            </a:extLst>
          </p:cNvPr>
          <p:cNvGrpSpPr>
            <a:grpSpLocks noChangeAspect="1"/>
          </p:cNvGrpSpPr>
          <p:nvPr/>
        </p:nvGrpSpPr>
        <p:grpSpPr>
          <a:xfrm>
            <a:off x="5108641" y="295296"/>
            <a:ext cx="6295404" cy="5940000"/>
            <a:chOff x="9601200" y="1084300"/>
            <a:chExt cx="6867442" cy="6753869"/>
          </a:xfrm>
        </p:grpSpPr>
        <p:sp>
          <p:nvSpPr>
            <p:cNvPr id="3" name="TextBox 8">
              <a:extLst>
                <a:ext uri="{FF2B5EF4-FFF2-40B4-BE49-F238E27FC236}">
                  <a16:creationId xmlns:a16="http://schemas.microsoft.com/office/drawing/2014/main" id="{ADB5C428-2577-86A4-94DD-D0F757E591F2}"/>
                </a:ext>
              </a:extLst>
            </p:cNvPr>
            <p:cNvSpPr txBox="1"/>
            <p:nvPr/>
          </p:nvSpPr>
          <p:spPr>
            <a:xfrm>
              <a:off x="10684545" y="5634619"/>
              <a:ext cx="792061" cy="634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6"/>
                </a:lnSpc>
              </a:pPr>
              <a:r>
                <a:rPr lang="en-US" sz="3504" b="1">
                  <a:solidFill>
                    <a:srgbClr val="FFFFFF"/>
                  </a:solidFill>
                  <a:latin typeface="Poppins 1 Bold"/>
                  <a:ea typeface="Poppins 1 Bold"/>
                  <a:cs typeface="Poppins 1 Bold"/>
                  <a:sym typeface="Poppins 1 Bold"/>
                </a:rPr>
                <a:t>03.</a:t>
              </a:r>
            </a:p>
          </p:txBody>
        </p:sp>
        <p:sp>
          <p:nvSpPr>
            <p:cNvPr id="4" name="TextBox 30">
              <a:extLst>
                <a:ext uri="{FF2B5EF4-FFF2-40B4-BE49-F238E27FC236}">
                  <a16:creationId xmlns:a16="http://schemas.microsoft.com/office/drawing/2014/main" id="{A6C01DFE-2D92-9386-4160-60795F9DFCF4}"/>
                </a:ext>
              </a:extLst>
            </p:cNvPr>
            <p:cNvSpPr txBox="1"/>
            <p:nvPr/>
          </p:nvSpPr>
          <p:spPr>
            <a:xfrm>
              <a:off x="9930031" y="5547589"/>
              <a:ext cx="2895600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spc="79" dirty="0" err="1">
                  <a:solidFill>
                    <a:srgbClr val="074A7B"/>
                  </a:solidFill>
                  <a:latin typeface="Poppins 1"/>
                  <a:ea typeface="Poppins 1"/>
                  <a:cs typeface="Poppins 1"/>
                  <a:sym typeface="Poppins 1"/>
                </a:rPr>
                <a:t>Reconocida</a:t>
              </a:r>
              <a:r>
                <a:rPr lang="en-US" sz="2400" spc="79" dirty="0">
                  <a:solidFill>
                    <a:srgbClr val="074A7B"/>
                  </a:solidFill>
                  <a:latin typeface="Poppins 1"/>
                  <a:ea typeface="Poppins 1"/>
                  <a:cs typeface="Poppins 1"/>
                  <a:sym typeface="Poppins 1"/>
                </a:rPr>
                <a:t> </a:t>
              </a:r>
              <a:r>
                <a:rPr lang="en-US" sz="2400" spc="79" dirty="0" err="1">
                  <a:solidFill>
                    <a:srgbClr val="074A7B"/>
                  </a:solidFill>
                  <a:latin typeface="Poppins 1"/>
                  <a:ea typeface="Poppins 1"/>
                  <a:cs typeface="Poppins 1"/>
                  <a:sym typeface="Poppins 1"/>
                </a:rPr>
                <a:t>por</a:t>
              </a:r>
              <a:endParaRPr lang="en-US" sz="2400" spc="79" dirty="0">
                <a:solidFill>
                  <a:srgbClr val="074A7B"/>
                </a:solidFill>
                <a:latin typeface="Poppins 1"/>
                <a:ea typeface="Poppins 1"/>
                <a:cs typeface="Poppins 1"/>
                <a:sym typeface="Poppins 1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spc="79" dirty="0" err="1">
                  <a:solidFill>
                    <a:srgbClr val="074A7B"/>
                  </a:solidFill>
                  <a:latin typeface="Poppins 1"/>
                  <a:ea typeface="Poppins 1"/>
                  <a:cs typeface="Poppins 1"/>
                  <a:sym typeface="Poppins 1"/>
                </a:rPr>
                <a:t>su</a:t>
              </a:r>
              <a:r>
                <a:rPr lang="en-US" sz="2400" spc="79" dirty="0">
                  <a:solidFill>
                    <a:srgbClr val="074A7B"/>
                  </a:solidFill>
                  <a:latin typeface="Poppins 1"/>
                  <a:ea typeface="Poppins 1"/>
                  <a:cs typeface="Poppins 1"/>
                  <a:sym typeface="Poppins 1"/>
                </a:rPr>
                <a:t> </a:t>
              </a:r>
              <a:r>
                <a:rPr lang="en-US" sz="2400" spc="79" dirty="0" err="1">
                  <a:solidFill>
                    <a:srgbClr val="074A7B"/>
                  </a:solidFill>
                  <a:latin typeface="Poppins 1 Bold" panose="020B0604020202020204" charset="0"/>
                  <a:ea typeface="Poppins 1"/>
                  <a:cs typeface="Poppins 1 Bold" panose="020B0604020202020204" charset="0"/>
                  <a:sym typeface="Poppins 1"/>
                </a:rPr>
                <a:t>modelo</a:t>
              </a:r>
              <a:r>
                <a:rPr lang="en-US" sz="2400" spc="79" dirty="0">
                  <a:solidFill>
                    <a:srgbClr val="074A7B"/>
                  </a:solidFill>
                  <a:latin typeface="Poppins 1 Bold" panose="020B0604020202020204" charset="0"/>
                  <a:ea typeface="Poppins 1"/>
                  <a:cs typeface="Poppins 1 Bold" panose="020B0604020202020204" charset="0"/>
                  <a:sym typeface="Poppins 1"/>
                </a:rPr>
                <a:t> </a:t>
              </a:r>
              <a:r>
                <a:rPr lang="en-US" sz="2400" spc="79" dirty="0" err="1">
                  <a:solidFill>
                    <a:srgbClr val="074A7B"/>
                  </a:solidFill>
                  <a:latin typeface="Poppins 1 Bold" panose="020B0604020202020204" charset="0"/>
                  <a:ea typeface="Poppins 1"/>
                  <a:cs typeface="Poppins 1 Bold" panose="020B0604020202020204" charset="0"/>
                  <a:sym typeface="Poppins 1"/>
                </a:rPr>
                <a:t>único</a:t>
              </a:r>
              <a:endParaRPr lang="en-US" sz="2400" spc="79" dirty="0">
                <a:solidFill>
                  <a:srgbClr val="074A7B"/>
                </a:solidFill>
                <a:latin typeface="Poppins 1 Bold" panose="020B0604020202020204" charset="0"/>
                <a:ea typeface="Poppins 1"/>
                <a:cs typeface="Poppins 1 Bold" panose="020B0604020202020204" charset="0"/>
                <a:sym typeface="Poppins 1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spc="79" dirty="0">
                  <a:solidFill>
                    <a:srgbClr val="074A7B"/>
                  </a:solidFill>
                  <a:latin typeface="Poppins 1 Bold" panose="020B0604020202020204" charset="0"/>
                  <a:ea typeface="Poppins 1"/>
                  <a:cs typeface="Poppins 1 Bold" panose="020B0604020202020204" charset="0"/>
                  <a:sym typeface="Poppins 1"/>
                </a:rPr>
                <a:t>de </a:t>
              </a:r>
              <a:r>
                <a:rPr lang="en-US" sz="2400" spc="79" dirty="0" err="1">
                  <a:solidFill>
                    <a:srgbClr val="074A7B"/>
                  </a:solidFill>
                  <a:latin typeface="Poppins 1 Bold" panose="020B0604020202020204" charset="0"/>
                  <a:ea typeface="Poppins 1"/>
                  <a:cs typeface="Poppins 1 Bold" panose="020B0604020202020204" charset="0"/>
                  <a:sym typeface="Poppins 1"/>
                </a:rPr>
                <a:t>sostenibilidad</a:t>
              </a:r>
              <a:endParaRPr lang="en-US" sz="2400" spc="79" dirty="0">
                <a:solidFill>
                  <a:srgbClr val="074A7B"/>
                </a:solidFill>
                <a:latin typeface="Poppins 1 Bold" panose="020B0604020202020204" charset="0"/>
                <a:ea typeface="Poppins 1"/>
                <a:cs typeface="Poppins 1 Bold" panose="020B0604020202020204" charset="0"/>
                <a:sym typeface="Poppins 1"/>
              </a:endParaRPr>
            </a:p>
          </p:txBody>
        </p:sp>
        <p:sp>
          <p:nvSpPr>
            <p:cNvPr id="5" name="TextBox 34">
              <a:extLst>
                <a:ext uri="{FF2B5EF4-FFF2-40B4-BE49-F238E27FC236}">
                  <a16:creationId xmlns:a16="http://schemas.microsoft.com/office/drawing/2014/main" id="{653BE361-FD16-BEEC-2D93-002270C10C5E}"/>
                </a:ext>
              </a:extLst>
            </p:cNvPr>
            <p:cNvSpPr txBox="1"/>
            <p:nvPr/>
          </p:nvSpPr>
          <p:spPr>
            <a:xfrm>
              <a:off x="13463897" y="1866219"/>
              <a:ext cx="2826915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spc="79" dirty="0" err="1">
                  <a:solidFill>
                    <a:srgbClr val="074A7B"/>
                  </a:solidFill>
                  <a:latin typeface="Poppins 1"/>
                  <a:ea typeface="Poppins 1"/>
                  <a:cs typeface="Poppins 1"/>
                  <a:sym typeface="Poppins 1"/>
                </a:rPr>
                <a:t>Líder</a:t>
              </a:r>
              <a:r>
                <a:rPr lang="en-US" sz="2400" spc="79" dirty="0">
                  <a:solidFill>
                    <a:srgbClr val="074A7B"/>
                  </a:solidFill>
                  <a:latin typeface="Poppins 1"/>
                  <a:ea typeface="Poppins 1"/>
                  <a:cs typeface="Poppins 1"/>
                  <a:sym typeface="Poppins 1"/>
                </a:rPr>
                <a:t> </a:t>
              </a:r>
              <a:r>
                <a:rPr lang="en-US" sz="2400" spc="79" dirty="0" err="1">
                  <a:solidFill>
                    <a:srgbClr val="074A7B"/>
                  </a:solidFill>
                  <a:latin typeface="Poppins 1"/>
                  <a:ea typeface="Poppins 1"/>
                  <a:cs typeface="Poppins 1"/>
                  <a:sym typeface="Poppins 1"/>
                </a:rPr>
                <a:t>en</a:t>
              </a:r>
              <a:r>
                <a:rPr lang="en-US" sz="2400" spc="79" dirty="0">
                  <a:solidFill>
                    <a:srgbClr val="074A7B"/>
                  </a:solidFill>
                  <a:latin typeface="Poppins 1"/>
                  <a:ea typeface="Poppins 1"/>
                  <a:cs typeface="Poppins 1"/>
                  <a:sym typeface="Poppins 1"/>
                </a:rPr>
                <a:t> </a:t>
              </a:r>
            </a:p>
            <a:p>
              <a:pPr algn="ctr"/>
              <a:r>
                <a:rPr lang="en-US" sz="2400" spc="79" dirty="0" err="1">
                  <a:solidFill>
                    <a:srgbClr val="074A7B"/>
                  </a:solidFill>
                  <a:latin typeface="Poppins 1"/>
                  <a:ea typeface="Poppins 1"/>
                  <a:cs typeface="Poppins 1"/>
                  <a:sym typeface="Poppins 1"/>
                </a:rPr>
                <a:t>Implementación</a:t>
              </a:r>
              <a:endParaRPr lang="en-US" sz="2400" spc="79" dirty="0">
                <a:solidFill>
                  <a:srgbClr val="074A7B"/>
                </a:solidFill>
                <a:latin typeface="Poppins 1"/>
                <a:ea typeface="Poppins 1"/>
                <a:cs typeface="Poppins 1"/>
                <a:sym typeface="Poppins 1"/>
              </a:endParaRPr>
            </a:p>
            <a:p>
              <a:pPr algn="ctr"/>
              <a:r>
                <a:rPr lang="en-US" sz="2400" spc="79" dirty="0">
                  <a:solidFill>
                    <a:srgbClr val="074A7B"/>
                  </a:solidFill>
                  <a:latin typeface="Poppins 1"/>
                  <a:ea typeface="Poppins 1"/>
                  <a:cs typeface="Poppins 1"/>
                  <a:sym typeface="Poppins 1"/>
                </a:rPr>
                <a:t>del </a:t>
              </a:r>
              <a:r>
                <a:rPr lang="en-US" sz="2400" spc="79" dirty="0" err="1">
                  <a:solidFill>
                    <a:srgbClr val="074A7B"/>
                  </a:solidFill>
                  <a:latin typeface="Poppins Black" panose="00000A00000000000000" pitchFamily="50" charset="0"/>
                  <a:ea typeface="Poppins 1"/>
                  <a:cs typeface="Poppins Black" panose="00000A00000000000000" pitchFamily="50" charset="0"/>
                  <a:sym typeface="Poppins 1"/>
                </a:rPr>
                <a:t>modelo</a:t>
              </a:r>
              <a:endParaRPr lang="en-US" sz="2400" spc="79" dirty="0">
                <a:solidFill>
                  <a:srgbClr val="074A7B"/>
                </a:solidFill>
                <a:latin typeface="Poppins Black" panose="00000A00000000000000" pitchFamily="50" charset="0"/>
                <a:ea typeface="Poppins 1"/>
                <a:cs typeface="Poppins Black" panose="00000A00000000000000" pitchFamily="50" charset="0"/>
                <a:sym typeface="Poppins 1"/>
              </a:endParaRPr>
            </a:p>
            <a:p>
              <a:pPr algn="ctr"/>
              <a:r>
                <a:rPr lang="en-US" sz="2400" spc="79" dirty="0">
                  <a:solidFill>
                    <a:srgbClr val="074A7B"/>
                  </a:solidFill>
                  <a:latin typeface="Poppins Black" panose="00000A00000000000000" pitchFamily="50" charset="0"/>
                  <a:ea typeface="Poppins 1"/>
                  <a:cs typeface="Poppins Black" panose="00000A00000000000000" pitchFamily="50" charset="0"/>
                  <a:sym typeface="Poppins 1"/>
                </a:rPr>
                <a:t>de </a:t>
              </a:r>
              <a:r>
                <a:rPr lang="en-US" sz="2400" spc="79" dirty="0" err="1">
                  <a:solidFill>
                    <a:srgbClr val="074A7B"/>
                  </a:solidFill>
                  <a:latin typeface="Poppins Black" panose="00000A00000000000000" pitchFamily="50" charset="0"/>
                  <a:ea typeface="Poppins 1"/>
                  <a:cs typeface="Poppins Black" panose="00000A00000000000000" pitchFamily="50" charset="0"/>
                  <a:sym typeface="Poppins 1"/>
                </a:rPr>
                <a:t>aprendizaje</a:t>
              </a:r>
              <a:endParaRPr lang="en-US" sz="2400" spc="79" dirty="0">
                <a:solidFill>
                  <a:srgbClr val="074A7B"/>
                </a:solidFill>
                <a:latin typeface="Poppins Black" panose="00000A00000000000000" pitchFamily="50" charset="0"/>
                <a:ea typeface="Poppins 1"/>
                <a:cs typeface="Poppins Black" panose="00000A00000000000000" pitchFamily="50" charset="0"/>
                <a:sym typeface="Poppins 1"/>
              </a:endParaRPr>
            </a:p>
            <a:p>
              <a:pPr algn="ctr"/>
              <a:r>
                <a:rPr lang="en-US" sz="2400" spc="79" dirty="0" err="1">
                  <a:solidFill>
                    <a:srgbClr val="074A7B"/>
                  </a:solidFill>
                  <a:latin typeface="Poppins Black" panose="00000A00000000000000" pitchFamily="50" charset="0"/>
                  <a:ea typeface="Poppins 1"/>
                  <a:cs typeface="Poppins Black" panose="00000A00000000000000" pitchFamily="50" charset="0"/>
                  <a:sym typeface="Poppins 1"/>
                </a:rPr>
                <a:t>por</a:t>
              </a:r>
              <a:r>
                <a:rPr lang="en-US" sz="2400" spc="79" dirty="0">
                  <a:solidFill>
                    <a:srgbClr val="074A7B"/>
                  </a:solidFill>
                  <a:latin typeface="Poppins Black" panose="00000A00000000000000" pitchFamily="50" charset="0"/>
                  <a:ea typeface="Poppins 1"/>
                  <a:cs typeface="Poppins Black" panose="00000A00000000000000" pitchFamily="50" charset="0"/>
                  <a:sym typeface="Poppins 1"/>
                </a:rPr>
                <a:t> </a:t>
              </a:r>
              <a:r>
                <a:rPr lang="en-US" sz="2400" spc="79" dirty="0" err="1">
                  <a:solidFill>
                    <a:srgbClr val="074A7B"/>
                  </a:solidFill>
                  <a:latin typeface="Poppins Black" panose="00000A00000000000000" pitchFamily="50" charset="0"/>
                  <a:ea typeface="Poppins 1"/>
                  <a:cs typeface="Poppins Black" panose="00000A00000000000000" pitchFamily="50" charset="0"/>
                  <a:sym typeface="Poppins 1"/>
                </a:rPr>
                <a:t>retos</a:t>
              </a:r>
              <a:endParaRPr lang="en-US" sz="2400" spc="79" dirty="0">
                <a:solidFill>
                  <a:srgbClr val="074A7B"/>
                </a:solidFill>
                <a:latin typeface="Poppins Black" panose="00000A00000000000000" pitchFamily="50" charset="0"/>
                <a:ea typeface="Poppins 1"/>
                <a:cs typeface="Poppins Black" panose="00000A00000000000000" pitchFamily="50" charset="0"/>
                <a:sym typeface="Poppins 1"/>
              </a:endParaRPr>
            </a:p>
          </p:txBody>
        </p:sp>
        <p:sp>
          <p:nvSpPr>
            <p:cNvPr id="6" name="Redondear rectángulo de esquina diagonal 5">
              <a:extLst>
                <a:ext uri="{FF2B5EF4-FFF2-40B4-BE49-F238E27FC236}">
                  <a16:creationId xmlns:a16="http://schemas.microsoft.com/office/drawing/2014/main" id="{C946BED0-45EF-6ACE-3834-6EAEEA49DC63}"/>
                </a:ext>
              </a:extLst>
            </p:cNvPr>
            <p:cNvSpPr/>
            <p:nvPr/>
          </p:nvSpPr>
          <p:spPr>
            <a:xfrm>
              <a:off x="9601200" y="1084300"/>
              <a:ext cx="3505200" cy="3276600"/>
            </a:xfrm>
            <a:prstGeom prst="round2DiagRect">
              <a:avLst/>
            </a:prstGeom>
            <a:solidFill>
              <a:srgbClr val="00537F"/>
            </a:solidFill>
            <a:ln>
              <a:solidFill>
                <a:srgbClr val="0053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dondear rectángulo de esquina diagonal 6">
              <a:extLst>
                <a:ext uri="{FF2B5EF4-FFF2-40B4-BE49-F238E27FC236}">
                  <a16:creationId xmlns:a16="http://schemas.microsoft.com/office/drawing/2014/main" id="{E658F166-3E5C-17B5-14B3-3BC186E07749}"/>
                </a:ext>
              </a:extLst>
            </p:cNvPr>
            <p:cNvSpPr/>
            <p:nvPr/>
          </p:nvSpPr>
          <p:spPr>
            <a:xfrm flipH="1">
              <a:off x="13262039" y="1094469"/>
              <a:ext cx="3182573" cy="3276600"/>
            </a:xfrm>
            <a:prstGeom prst="round2DiagRect">
              <a:avLst/>
            </a:prstGeom>
            <a:noFill/>
            <a:ln>
              <a:solidFill>
                <a:srgbClr val="0053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dondear rectángulo de esquina diagonal 7">
              <a:extLst>
                <a:ext uri="{FF2B5EF4-FFF2-40B4-BE49-F238E27FC236}">
                  <a16:creationId xmlns:a16="http://schemas.microsoft.com/office/drawing/2014/main" id="{E6A80558-7EE7-7D01-FAC5-5A9A69F94BD5}"/>
                </a:ext>
              </a:extLst>
            </p:cNvPr>
            <p:cNvSpPr/>
            <p:nvPr/>
          </p:nvSpPr>
          <p:spPr>
            <a:xfrm flipV="1">
              <a:off x="9625231" y="4513300"/>
              <a:ext cx="3505200" cy="3314700"/>
            </a:xfrm>
            <a:prstGeom prst="round2DiagRect">
              <a:avLst/>
            </a:prstGeom>
            <a:noFill/>
            <a:ln>
              <a:solidFill>
                <a:srgbClr val="0053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dondear rectángulo de esquina diagonal 8">
              <a:extLst>
                <a:ext uri="{FF2B5EF4-FFF2-40B4-BE49-F238E27FC236}">
                  <a16:creationId xmlns:a16="http://schemas.microsoft.com/office/drawing/2014/main" id="{4C478512-E037-ED55-C278-D1F62F55315C}"/>
                </a:ext>
              </a:extLst>
            </p:cNvPr>
            <p:cNvSpPr/>
            <p:nvPr/>
          </p:nvSpPr>
          <p:spPr>
            <a:xfrm flipH="1" flipV="1">
              <a:off x="13286069" y="4523469"/>
              <a:ext cx="3182573" cy="3314700"/>
            </a:xfrm>
            <a:prstGeom prst="round2DiagRect">
              <a:avLst/>
            </a:prstGeom>
            <a:solidFill>
              <a:srgbClr val="00537F"/>
            </a:solidFill>
            <a:ln>
              <a:solidFill>
                <a:srgbClr val="0053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3">
              <a:extLst>
                <a:ext uri="{FF2B5EF4-FFF2-40B4-BE49-F238E27FC236}">
                  <a16:creationId xmlns:a16="http://schemas.microsoft.com/office/drawing/2014/main" id="{B01ACD01-490F-88E2-019E-CDCFA8051EC4}"/>
                </a:ext>
              </a:extLst>
            </p:cNvPr>
            <p:cNvSpPr txBox="1"/>
            <p:nvPr/>
          </p:nvSpPr>
          <p:spPr>
            <a:xfrm>
              <a:off x="10235375" y="1845437"/>
              <a:ext cx="2236849" cy="19947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50"/>
                </a:lnSpc>
              </a:pPr>
              <a:r>
                <a:rPr lang="en-US" sz="4800" spc="79" dirty="0" err="1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Mejor</a:t>
              </a:r>
              <a:endParaRPr lang="en-US" sz="2000" spc="79" dirty="0">
                <a:solidFill>
                  <a:schemeClr val="bg1"/>
                </a:solidFill>
                <a:latin typeface="Poppins 1"/>
                <a:ea typeface="Poppins 1"/>
                <a:cs typeface="Poppins 1"/>
                <a:sym typeface="Poppins 1"/>
              </a:endParaRPr>
            </a:p>
            <a:p>
              <a:pPr algn="ctr"/>
              <a:r>
                <a:rPr lang="en-US" sz="6600" spc="79" dirty="0">
                  <a:solidFill>
                    <a:schemeClr val="bg1"/>
                  </a:solidFill>
                  <a:latin typeface="Poppins Black" panose="00000A00000000000000" pitchFamily="50" charset="0"/>
                  <a:ea typeface="Poppins 1"/>
                  <a:cs typeface="Poppins Black" panose="00000A00000000000000" pitchFamily="50" charset="0"/>
                  <a:sym typeface="Poppins 1"/>
                </a:rPr>
                <a:t>MBA</a:t>
              </a:r>
            </a:p>
            <a:p>
              <a:pPr algn="ctr">
                <a:lnSpc>
                  <a:spcPts val="2200"/>
                </a:lnSpc>
              </a:pPr>
              <a:r>
                <a:rPr lang="en-US" sz="4800" spc="79" dirty="0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virtual</a:t>
              </a:r>
              <a:endParaRPr lang="en-US" sz="2000" spc="79" dirty="0">
                <a:solidFill>
                  <a:schemeClr val="bg1"/>
                </a:solidFill>
                <a:latin typeface="Poppins 1"/>
                <a:ea typeface="Poppins 1"/>
                <a:cs typeface="Poppins 1"/>
                <a:sym typeface="Poppins 1"/>
              </a:endParaRPr>
            </a:p>
            <a:p>
              <a:pPr algn="ctr">
                <a:lnSpc>
                  <a:spcPts val="2150"/>
                </a:lnSpc>
              </a:pPr>
              <a:r>
                <a:rPr lang="en-US" sz="2000" spc="79" dirty="0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de Colombia,</a:t>
              </a:r>
            </a:p>
            <a:p>
              <a:pPr algn="ctr"/>
              <a:r>
                <a:rPr lang="en-US" sz="1600" dirty="0" err="1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Según</a:t>
              </a:r>
              <a:r>
                <a:rPr lang="en-US" sz="1600" dirty="0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 el Ranking FSO</a:t>
              </a:r>
            </a:p>
          </p:txBody>
        </p:sp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id="{D49C394D-E7D7-B6AB-84E1-A43C4EC35112}"/>
                </a:ext>
              </a:extLst>
            </p:cNvPr>
            <p:cNvSpPr txBox="1"/>
            <p:nvPr/>
          </p:nvSpPr>
          <p:spPr>
            <a:xfrm>
              <a:off x="13313778" y="5389600"/>
              <a:ext cx="3048000" cy="8636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2800" b="1" spc="79" dirty="0">
                  <a:solidFill>
                    <a:schemeClr val="bg1"/>
                  </a:solidFill>
                  <a:latin typeface="Poppins Medium" panose="00000600000000000000" pitchFamily="50" charset="0"/>
                  <a:ea typeface="Poppins 1"/>
                  <a:cs typeface="Poppins Medium" panose="00000600000000000000" pitchFamily="50" charset="0"/>
                  <a:sym typeface="Poppins 1"/>
                </a:rPr>
                <a:t>La </a:t>
              </a:r>
              <a:r>
                <a:rPr lang="en-US" sz="2800" b="1" spc="79" dirty="0" err="1">
                  <a:solidFill>
                    <a:schemeClr val="bg1"/>
                  </a:solidFill>
                  <a:latin typeface="Poppins Medium" panose="00000600000000000000" pitchFamily="50" charset="0"/>
                  <a:ea typeface="Poppins 1"/>
                  <a:cs typeface="Poppins Medium" panose="00000600000000000000" pitchFamily="50" charset="0"/>
                  <a:sym typeface="Poppins 1"/>
                </a:rPr>
                <a:t>mejor</a:t>
              </a:r>
              <a:r>
                <a:rPr lang="en-US" sz="2800" b="1" spc="79" dirty="0">
                  <a:solidFill>
                    <a:schemeClr val="bg1"/>
                  </a:solidFill>
                  <a:latin typeface="Poppins Medium" panose="00000600000000000000" pitchFamily="50" charset="0"/>
                  <a:ea typeface="Poppins 1"/>
                  <a:cs typeface="Poppins Medium" panose="00000600000000000000" pitchFamily="50" charset="0"/>
                  <a:sym typeface="Poppins 1"/>
                </a:rPr>
                <a:t> </a:t>
              </a:r>
              <a:r>
                <a:rPr lang="en-US" sz="3200" spc="79" dirty="0" err="1">
                  <a:solidFill>
                    <a:schemeClr val="bg1"/>
                  </a:solidFill>
                  <a:latin typeface="Poppins 1 Bold" panose="020B0604020202020204" charset="0"/>
                  <a:ea typeface="Poppins 1"/>
                  <a:cs typeface="Poppins 1 Bold" panose="020B0604020202020204" charset="0"/>
                  <a:sym typeface="Poppins 1"/>
                </a:rPr>
                <a:t>incubadora</a:t>
              </a:r>
              <a:endParaRPr lang="en-US" sz="1599" spc="79" dirty="0">
                <a:solidFill>
                  <a:schemeClr val="bg1"/>
                </a:solidFill>
                <a:latin typeface="Poppins 1 Bold" panose="020B0604020202020204" charset="0"/>
                <a:ea typeface="Poppins 1"/>
                <a:cs typeface="Poppins 1 Bold" panose="020B0604020202020204" charset="0"/>
                <a:sym typeface="Poppins 1"/>
              </a:endParaRPr>
            </a:p>
          </p:txBody>
        </p:sp>
        <p:sp>
          <p:nvSpPr>
            <p:cNvPr id="12" name="TextBox 31">
              <a:extLst>
                <a:ext uri="{FF2B5EF4-FFF2-40B4-BE49-F238E27FC236}">
                  <a16:creationId xmlns:a16="http://schemas.microsoft.com/office/drawing/2014/main" id="{299B5B60-E159-A2C5-5CF7-A76A0BB71E31}"/>
                </a:ext>
              </a:extLst>
            </p:cNvPr>
            <p:cNvSpPr txBox="1"/>
            <p:nvPr/>
          </p:nvSpPr>
          <p:spPr>
            <a:xfrm>
              <a:off x="13353355" y="6305403"/>
              <a:ext cx="3048000" cy="638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599" spc="79" dirty="0" err="1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universitaria</a:t>
              </a:r>
              <a:r>
                <a:rPr lang="en-US" sz="1599" spc="79" dirty="0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 de Colombia</a:t>
              </a:r>
            </a:p>
            <a:p>
              <a:pPr algn="ctr">
                <a:lnSpc>
                  <a:spcPts val="2400"/>
                </a:lnSpc>
              </a:pPr>
              <a:r>
                <a:rPr lang="en-US" sz="1599" spc="79" dirty="0">
                  <a:solidFill>
                    <a:schemeClr val="bg1"/>
                  </a:solidFill>
                  <a:latin typeface="Poppins 1"/>
                  <a:ea typeface="Poppins 1"/>
                  <a:cs typeface="Poppins 1"/>
                  <a:sym typeface="Poppins 1"/>
                </a:rPr>
                <a:t>UBI Global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044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7230B6B-1F47-9300-FC13-5E7428B09DB1}"/>
              </a:ext>
            </a:extLst>
          </p:cNvPr>
          <p:cNvSpPr txBox="1"/>
          <p:nvPr/>
        </p:nvSpPr>
        <p:spPr>
          <a:xfrm>
            <a:off x="2179375" y="772802"/>
            <a:ext cx="466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F42D6C-7281-B38E-F57D-6488A384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437" y="957594"/>
            <a:ext cx="3428421" cy="7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8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A88D1F1-D426-1C6F-C940-5B93BF45A15D}"/>
              </a:ext>
            </a:extLst>
          </p:cNvPr>
          <p:cNvSpPr txBox="1"/>
          <p:nvPr/>
        </p:nvSpPr>
        <p:spPr>
          <a:xfrm>
            <a:off x="536312" y="501340"/>
            <a:ext cx="466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ID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Coloca</a:t>
            </a:r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aquí</a:t>
            </a:r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C6F2A7-95B0-727C-56E6-1C0D26069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87" y="686132"/>
            <a:ext cx="3428421" cy="7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4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5276B3C-0541-6A1B-11F8-797ACAE10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08" y="2478915"/>
            <a:ext cx="1497210" cy="8346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3BB3F1E-164D-928C-0A98-4255DDA1D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096" y="2492086"/>
            <a:ext cx="970194" cy="6856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5658745-DBE8-3748-E01E-B5EC7659F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438" y="3607471"/>
            <a:ext cx="1251643" cy="7544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239DE05-1670-10A5-078F-413CC1B2B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938" y="3433963"/>
            <a:ext cx="1025530" cy="10255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A11057-1DC4-3A30-7F85-1E83312BF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79" y="3540062"/>
            <a:ext cx="889274" cy="8892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9A31D0-9B4F-ED95-5765-B3B0E8104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478" y="3607471"/>
            <a:ext cx="1638950" cy="71578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708AB82-7A0F-2CFD-0DD0-33714AC004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35" y="4547721"/>
            <a:ext cx="1002933" cy="100293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ABE012A-431E-C993-0C3D-2B8DEBCB4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93" y="4429336"/>
            <a:ext cx="1239704" cy="123970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9FBEEDD-7653-B180-C9F9-2ACF53B649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38" y="2398076"/>
            <a:ext cx="1467145" cy="77614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7E27024-AC87-A7A7-4E4E-3082D2FDB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88" y="2553923"/>
            <a:ext cx="2020209" cy="561960"/>
          </a:xfrm>
          <a:prstGeom prst="rect">
            <a:avLst/>
          </a:prstGeom>
        </p:spPr>
      </p:pic>
      <p:pic>
        <p:nvPicPr>
          <p:cNvPr id="15" name="Imagen 14" descr="Un 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C970EACC-5A9A-BCA1-E181-FB4829885C7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64433"/>
          <a:stretch>
            <a:fillRect/>
          </a:stretch>
        </p:blipFill>
        <p:spPr>
          <a:xfrm>
            <a:off x="4188985" y="4564181"/>
            <a:ext cx="1025530" cy="970012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4F70FFB5-B7CA-AB88-A1D0-4250D89C8192}"/>
              </a:ext>
            </a:extLst>
          </p:cNvPr>
          <p:cNvSpPr txBox="1"/>
          <p:nvPr/>
        </p:nvSpPr>
        <p:spPr>
          <a:xfrm>
            <a:off x="784493" y="591264"/>
            <a:ext cx="7436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Acreditaciones</a:t>
            </a:r>
            <a:r>
              <a:rPr lang="en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ID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certificaciones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A9DA323-01FB-8FFD-2210-277739DFE1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2750" y="715044"/>
            <a:ext cx="3428421" cy="7999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2C0978-1830-BA15-DD8E-8319B890F4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96107" y="4528446"/>
            <a:ext cx="1025530" cy="100743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2147A93-B166-DE77-0235-D61217D33E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49126" y="4545635"/>
            <a:ext cx="1025530" cy="100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066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e327281-f3e6-4ab0-968c-48f1a1c03d8b">
      <Terms xmlns="http://schemas.microsoft.com/office/infopath/2007/PartnerControls"/>
    </lcf76f155ced4ddcb4097134ff3c332f>
    <TaxCatchAll xmlns="30b31706-6e57-44d4-ac85-d3e3a497cf8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0148911B7F4BE44A6708002733C3361" ma:contentTypeVersion="12" ma:contentTypeDescription="Crear nuevo documento." ma:contentTypeScope="" ma:versionID="c5bafa9478d06ddf7ad726fc8eab361e">
  <xsd:schema xmlns:xsd="http://www.w3.org/2001/XMLSchema" xmlns:xs="http://www.w3.org/2001/XMLSchema" xmlns:p="http://schemas.microsoft.com/office/2006/metadata/properties" xmlns:ns2="7e327281-f3e6-4ab0-968c-48f1a1c03d8b" xmlns:ns3="30b31706-6e57-44d4-ac85-d3e3a497cf89" targetNamespace="http://schemas.microsoft.com/office/2006/metadata/properties" ma:root="true" ma:fieldsID="39fcafc2352cc2420d7b6827f772bb41" ns2:_="" ns3:_="">
    <xsd:import namespace="7e327281-f3e6-4ab0-968c-48f1a1c03d8b"/>
    <xsd:import namespace="30b31706-6e57-44d4-ac85-d3e3a497cf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327281-f3e6-4ab0-968c-48f1a1c03d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d57cae01-22d1-4383-a0bf-52a8c55012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b31706-6e57-44d4-ac85-d3e3a497cf8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bd7e640-c457-44d9-8cd4-3a09963643db}" ma:internalName="TaxCatchAll" ma:showField="CatchAllData" ma:web="30b31706-6e57-44d4-ac85-d3e3a497cf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946DAC-6A66-490F-9F01-E6C4CBB1D8BD}">
  <ds:schemaRefs>
    <ds:schemaRef ds:uri="http://schemas.microsoft.com/office/2006/metadata/properties"/>
    <ds:schemaRef ds:uri="http://schemas.microsoft.com/office/infopath/2007/PartnerControls"/>
    <ds:schemaRef ds:uri="7e327281-f3e6-4ab0-968c-48f1a1c03d8b"/>
    <ds:schemaRef ds:uri="30b31706-6e57-44d4-ac85-d3e3a497cf89"/>
  </ds:schemaRefs>
</ds:datastoreItem>
</file>

<file path=customXml/itemProps2.xml><?xml version="1.0" encoding="utf-8"?>
<ds:datastoreItem xmlns:ds="http://schemas.openxmlformats.org/officeDocument/2006/customXml" ds:itemID="{12B2CD9C-56A0-4E43-966F-4FFD9434C6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74B1A3-D8E8-4FE6-A526-BE4FBD2FD7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327281-f3e6-4ab0-968c-48f1a1c03d8b"/>
    <ds:schemaRef ds:uri="30b31706-6e57-44d4-ac85-d3e3a497cf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1255</TotalTime>
  <Words>274</Words>
  <Application>Microsoft Office PowerPoint</Application>
  <PresentationFormat>Panorámica</PresentationFormat>
  <Paragraphs>47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FREDY ALEXANDER CASTAÑEDA DUITAMA</dc:creator>
  <cp:lastModifiedBy>LUIS GABRIEL PATARROYO GONZALEZ</cp:lastModifiedBy>
  <cp:revision>12</cp:revision>
  <dcterms:created xsi:type="dcterms:W3CDTF">2024-10-21T20:36:17Z</dcterms:created>
  <dcterms:modified xsi:type="dcterms:W3CDTF">2026-04-15T23:29:50Z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0x01010070148911B7F4BE44A6708002733C3361</vt:lpwstr>
  </property>
</Properties>
</file>