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7688263" cy="4324350"/>
  <p:notesSz cx="6858000" cy="9144000"/>
  <p:defaultTextStyle>
    <a:defPPr>
      <a:defRPr lang="es-ES"/>
    </a:defPPr>
    <a:lvl1pPr marL="0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9184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58368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87552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16736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45920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75104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04288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33472" algn="l" defTabSz="32918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63" userDrawn="1">
          <p15:clr>
            <a:srgbClr val="A4A3A4"/>
          </p15:clr>
        </p15:guide>
        <p15:guide id="3" orient="horz" pos="1362" userDrawn="1">
          <p15:clr>
            <a:srgbClr val="A4A3A4"/>
          </p15:clr>
        </p15:guide>
        <p15:guide id="4" pos="24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21" autoAdjust="0"/>
    <p:restoredTop sz="94674"/>
  </p:normalViewPr>
  <p:slideViewPr>
    <p:cSldViewPr snapToGrid="0" snapToObjects="1">
      <p:cViewPr varScale="1">
        <p:scale>
          <a:sx n="161" d="100"/>
          <a:sy n="161" d="100"/>
        </p:scale>
        <p:origin x="208" y="664"/>
      </p:cViewPr>
      <p:guideLst>
        <p:guide orient="horz" pos="2160"/>
        <p:guide pos="2563"/>
        <p:guide orient="horz" pos="1362"/>
        <p:guide pos="24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6620" y="1343352"/>
            <a:ext cx="6535023" cy="92693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3240" y="2450466"/>
            <a:ext cx="5381785" cy="11051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2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5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71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6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50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43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49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845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73991" y="173176"/>
            <a:ext cx="1729859" cy="3689711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84414" y="173176"/>
            <a:ext cx="5061440" cy="368971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73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1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7319" y="2778796"/>
            <a:ext cx="6535023" cy="858864"/>
          </a:xfrm>
        </p:spPr>
        <p:txBody>
          <a:bodyPr anchor="t"/>
          <a:lstStyle>
            <a:lvl1pPr algn="l">
              <a:defRPr sz="258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7319" y="1832844"/>
            <a:ext cx="6535023" cy="945952"/>
          </a:xfrm>
        </p:spPr>
        <p:txBody>
          <a:bodyPr anchor="b"/>
          <a:lstStyle>
            <a:lvl1pPr marL="0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1pPr>
            <a:lvl2pPr marL="29290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2pPr>
            <a:lvl3pPr marL="585816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3pPr>
            <a:lvl4pPr marL="878724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4pPr>
            <a:lvl5pPr marL="117163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5pPr>
            <a:lvl6pPr marL="1464540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6pPr>
            <a:lvl7pPr marL="1757448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7pPr>
            <a:lvl8pPr marL="2050355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8pPr>
            <a:lvl9pPr marL="2343263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15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84413" y="1009017"/>
            <a:ext cx="3395649" cy="2853871"/>
          </a:xfrm>
        </p:spPr>
        <p:txBody>
          <a:bodyPr/>
          <a:lstStyle>
            <a:lvl1pPr>
              <a:defRPr sz="1780"/>
            </a:lvl1pPr>
            <a:lvl2pPr>
              <a:defRPr sz="1513"/>
            </a:lvl2pPr>
            <a:lvl3pPr>
              <a:defRPr sz="1246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908201" y="1009017"/>
            <a:ext cx="3395649" cy="2853871"/>
          </a:xfrm>
        </p:spPr>
        <p:txBody>
          <a:bodyPr/>
          <a:lstStyle>
            <a:lvl1pPr>
              <a:defRPr sz="1780"/>
            </a:lvl1pPr>
            <a:lvl2pPr>
              <a:defRPr sz="1513"/>
            </a:lvl2pPr>
            <a:lvl3pPr>
              <a:defRPr sz="1246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14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84414" y="967974"/>
            <a:ext cx="3396985" cy="403406"/>
          </a:xfrm>
        </p:spPr>
        <p:txBody>
          <a:bodyPr anchor="b"/>
          <a:lstStyle>
            <a:lvl1pPr marL="0" indent="0">
              <a:buNone/>
              <a:defRPr sz="1513" b="1"/>
            </a:lvl1pPr>
            <a:lvl2pPr marL="292908" indent="0">
              <a:buNone/>
              <a:defRPr sz="1246" b="1"/>
            </a:lvl2pPr>
            <a:lvl3pPr marL="585816" indent="0">
              <a:buNone/>
              <a:defRPr sz="1157" b="1"/>
            </a:lvl3pPr>
            <a:lvl4pPr marL="878724" indent="0">
              <a:buNone/>
              <a:defRPr sz="1068" b="1"/>
            </a:lvl4pPr>
            <a:lvl5pPr marL="1171632" indent="0">
              <a:buNone/>
              <a:defRPr sz="1068" b="1"/>
            </a:lvl5pPr>
            <a:lvl6pPr marL="1464540" indent="0">
              <a:buNone/>
              <a:defRPr sz="1068" b="1"/>
            </a:lvl6pPr>
            <a:lvl7pPr marL="1757448" indent="0">
              <a:buNone/>
              <a:defRPr sz="1068" b="1"/>
            </a:lvl7pPr>
            <a:lvl8pPr marL="2050355" indent="0">
              <a:buNone/>
              <a:defRPr sz="1068" b="1"/>
            </a:lvl8pPr>
            <a:lvl9pPr marL="2343263" indent="0">
              <a:buNone/>
              <a:defRPr sz="1068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84414" y="1371380"/>
            <a:ext cx="3396985" cy="2491506"/>
          </a:xfrm>
        </p:spPr>
        <p:txBody>
          <a:bodyPr/>
          <a:lstStyle>
            <a:lvl1pPr>
              <a:defRPr sz="1513"/>
            </a:lvl1pPr>
            <a:lvl2pPr>
              <a:defRPr sz="1246"/>
            </a:lvl2pPr>
            <a:lvl3pPr>
              <a:defRPr sz="1157"/>
            </a:lvl3pPr>
            <a:lvl4pPr>
              <a:defRPr sz="1068"/>
            </a:lvl4pPr>
            <a:lvl5pPr>
              <a:defRPr sz="1068"/>
            </a:lvl5pPr>
            <a:lvl6pPr>
              <a:defRPr sz="1068"/>
            </a:lvl6pPr>
            <a:lvl7pPr>
              <a:defRPr sz="1068"/>
            </a:lvl7pPr>
            <a:lvl8pPr>
              <a:defRPr sz="1068"/>
            </a:lvl8pPr>
            <a:lvl9pPr>
              <a:defRPr sz="1068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05532" y="967974"/>
            <a:ext cx="3398320" cy="403406"/>
          </a:xfrm>
        </p:spPr>
        <p:txBody>
          <a:bodyPr anchor="b"/>
          <a:lstStyle>
            <a:lvl1pPr marL="0" indent="0">
              <a:buNone/>
              <a:defRPr sz="1513" b="1"/>
            </a:lvl1pPr>
            <a:lvl2pPr marL="292908" indent="0">
              <a:buNone/>
              <a:defRPr sz="1246" b="1"/>
            </a:lvl2pPr>
            <a:lvl3pPr marL="585816" indent="0">
              <a:buNone/>
              <a:defRPr sz="1157" b="1"/>
            </a:lvl3pPr>
            <a:lvl4pPr marL="878724" indent="0">
              <a:buNone/>
              <a:defRPr sz="1068" b="1"/>
            </a:lvl4pPr>
            <a:lvl5pPr marL="1171632" indent="0">
              <a:buNone/>
              <a:defRPr sz="1068" b="1"/>
            </a:lvl5pPr>
            <a:lvl6pPr marL="1464540" indent="0">
              <a:buNone/>
              <a:defRPr sz="1068" b="1"/>
            </a:lvl6pPr>
            <a:lvl7pPr marL="1757448" indent="0">
              <a:buNone/>
              <a:defRPr sz="1068" b="1"/>
            </a:lvl7pPr>
            <a:lvl8pPr marL="2050355" indent="0">
              <a:buNone/>
              <a:defRPr sz="1068" b="1"/>
            </a:lvl8pPr>
            <a:lvl9pPr marL="2343263" indent="0">
              <a:buNone/>
              <a:defRPr sz="1068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905532" y="1371380"/>
            <a:ext cx="3398320" cy="2491506"/>
          </a:xfrm>
        </p:spPr>
        <p:txBody>
          <a:bodyPr/>
          <a:lstStyle>
            <a:lvl1pPr>
              <a:defRPr sz="1513"/>
            </a:lvl1pPr>
            <a:lvl2pPr>
              <a:defRPr sz="1246"/>
            </a:lvl2pPr>
            <a:lvl3pPr>
              <a:defRPr sz="1157"/>
            </a:lvl3pPr>
            <a:lvl4pPr>
              <a:defRPr sz="1068"/>
            </a:lvl4pPr>
            <a:lvl5pPr>
              <a:defRPr sz="1068"/>
            </a:lvl5pPr>
            <a:lvl6pPr>
              <a:defRPr sz="1068"/>
            </a:lvl6pPr>
            <a:lvl7pPr>
              <a:defRPr sz="1068"/>
            </a:lvl7pPr>
            <a:lvl8pPr>
              <a:defRPr sz="1068"/>
            </a:lvl8pPr>
            <a:lvl9pPr>
              <a:defRPr sz="1068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06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75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5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4413" y="172175"/>
            <a:ext cx="2529386" cy="732737"/>
          </a:xfrm>
        </p:spPr>
        <p:txBody>
          <a:bodyPr anchor="b"/>
          <a:lstStyle>
            <a:lvl1pPr algn="l">
              <a:defRPr sz="1246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05898" y="172174"/>
            <a:ext cx="4297952" cy="3690713"/>
          </a:xfrm>
        </p:spPr>
        <p:txBody>
          <a:bodyPr/>
          <a:lstStyle>
            <a:lvl1pPr>
              <a:defRPr sz="2047"/>
            </a:lvl1pPr>
            <a:lvl2pPr>
              <a:defRPr sz="1780"/>
            </a:lvl2pPr>
            <a:lvl3pPr>
              <a:defRPr sz="1513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4413" y="904910"/>
            <a:ext cx="2529386" cy="2957976"/>
          </a:xfrm>
        </p:spPr>
        <p:txBody>
          <a:bodyPr/>
          <a:lstStyle>
            <a:lvl1pPr marL="0" indent="0">
              <a:buNone/>
              <a:defRPr sz="890"/>
            </a:lvl1pPr>
            <a:lvl2pPr marL="292908" indent="0">
              <a:buNone/>
              <a:defRPr sz="801"/>
            </a:lvl2pPr>
            <a:lvl3pPr marL="585816" indent="0">
              <a:buNone/>
              <a:defRPr sz="623"/>
            </a:lvl3pPr>
            <a:lvl4pPr marL="878724" indent="0">
              <a:buNone/>
              <a:defRPr sz="534"/>
            </a:lvl4pPr>
            <a:lvl5pPr marL="1171632" indent="0">
              <a:buNone/>
              <a:defRPr sz="534"/>
            </a:lvl5pPr>
            <a:lvl6pPr marL="1464540" indent="0">
              <a:buNone/>
              <a:defRPr sz="534"/>
            </a:lvl6pPr>
            <a:lvl7pPr marL="1757448" indent="0">
              <a:buNone/>
              <a:defRPr sz="534"/>
            </a:lvl7pPr>
            <a:lvl8pPr marL="2050355" indent="0">
              <a:buNone/>
              <a:defRPr sz="534"/>
            </a:lvl8pPr>
            <a:lvl9pPr marL="2343263" indent="0">
              <a:buNone/>
              <a:defRPr sz="534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61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6954" y="3027045"/>
            <a:ext cx="4612958" cy="357360"/>
          </a:xfrm>
        </p:spPr>
        <p:txBody>
          <a:bodyPr anchor="b"/>
          <a:lstStyle>
            <a:lvl1pPr algn="l">
              <a:defRPr sz="1246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06954" y="386389"/>
            <a:ext cx="4612958" cy="2594610"/>
          </a:xfrm>
        </p:spPr>
        <p:txBody>
          <a:bodyPr/>
          <a:lstStyle>
            <a:lvl1pPr marL="0" indent="0">
              <a:buNone/>
              <a:defRPr sz="2047"/>
            </a:lvl1pPr>
            <a:lvl2pPr marL="292908" indent="0">
              <a:buNone/>
              <a:defRPr sz="1780"/>
            </a:lvl2pPr>
            <a:lvl3pPr marL="585816" indent="0">
              <a:buNone/>
              <a:defRPr sz="1513"/>
            </a:lvl3pPr>
            <a:lvl4pPr marL="878724" indent="0">
              <a:buNone/>
              <a:defRPr sz="1246"/>
            </a:lvl4pPr>
            <a:lvl5pPr marL="1171632" indent="0">
              <a:buNone/>
              <a:defRPr sz="1246"/>
            </a:lvl5pPr>
            <a:lvl6pPr marL="1464540" indent="0">
              <a:buNone/>
              <a:defRPr sz="1246"/>
            </a:lvl6pPr>
            <a:lvl7pPr marL="1757448" indent="0">
              <a:buNone/>
              <a:defRPr sz="1246"/>
            </a:lvl7pPr>
            <a:lvl8pPr marL="2050355" indent="0">
              <a:buNone/>
              <a:defRPr sz="1246"/>
            </a:lvl8pPr>
            <a:lvl9pPr marL="2343263" indent="0">
              <a:buNone/>
              <a:defRPr sz="1246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06954" y="3384405"/>
            <a:ext cx="4612958" cy="507510"/>
          </a:xfrm>
        </p:spPr>
        <p:txBody>
          <a:bodyPr/>
          <a:lstStyle>
            <a:lvl1pPr marL="0" indent="0">
              <a:buNone/>
              <a:defRPr sz="890"/>
            </a:lvl1pPr>
            <a:lvl2pPr marL="292908" indent="0">
              <a:buNone/>
              <a:defRPr sz="801"/>
            </a:lvl2pPr>
            <a:lvl3pPr marL="585816" indent="0">
              <a:buNone/>
              <a:defRPr sz="623"/>
            </a:lvl3pPr>
            <a:lvl4pPr marL="878724" indent="0">
              <a:buNone/>
              <a:defRPr sz="534"/>
            </a:lvl4pPr>
            <a:lvl5pPr marL="1171632" indent="0">
              <a:buNone/>
              <a:defRPr sz="534"/>
            </a:lvl5pPr>
            <a:lvl6pPr marL="1464540" indent="0">
              <a:buNone/>
              <a:defRPr sz="534"/>
            </a:lvl6pPr>
            <a:lvl7pPr marL="1757448" indent="0">
              <a:buNone/>
              <a:defRPr sz="534"/>
            </a:lvl7pPr>
            <a:lvl8pPr marL="2050355" indent="0">
              <a:buNone/>
              <a:defRPr sz="534"/>
            </a:lvl8pPr>
            <a:lvl9pPr marL="2343263" indent="0">
              <a:buNone/>
              <a:defRPr sz="534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38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84414" y="173176"/>
            <a:ext cx="6919436" cy="720725"/>
          </a:xfrm>
          <a:prstGeom prst="rect">
            <a:avLst/>
          </a:prstGeom>
        </p:spPr>
        <p:txBody>
          <a:bodyPr vert="horz" lIns="65837" tIns="32918" rIns="65837" bIns="32918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84414" y="1009017"/>
            <a:ext cx="6919436" cy="2853871"/>
          </a:xfrm>
          <a:prstGeom prst="rect">
            <a:avLst/>
          </a:prstGeom>
        </p:spPr>
        <p:txBody>
          <a:bodyPr vert="horz" lIns="65837" tIns="32918" rIns="65837" bIns="32918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84413" y="4008032"/>
            <a:ext cx="1793928" cy="230232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l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00C1-8957-4546-8020-EAB95C67A3F0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626824" y="4008032"/>
            <a:ext cx="2434617" cy="230232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ctr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509922" y="4008032"/>
            <a:ext cx="1793928" cy="230232"/>
          </a:xfrm>
          <a:prstGeom prst="rect">
            <a:avLst/>
          </a:prstGeom>
        </p:spPr>
        <p:txBody>
          <a:bodyPr vert="horz" lIns="65837" tIns="32918" rIns="65837" bIns="32918" rtlCol="0" anchor="ctr"/>
          <a:lstStyle>
            <a:lvl1pPr algn="r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85ACF-F74E-0A44-AD7A-884A570101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86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908" rtl="0" eaLnBrk="1" latinLnBrk="0" hangingPunct="1">
        <a:spcBef>
          <a:spcPct val="0"/>
        </a:spcBef>
        <a:buNone/>
        <a:defRPr sz="28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681" indent="-219681" algn="l" defTabSz="292908" rtl="0" eaLnBrk="1" latinLnBrk="0" hangingPunct="1">
        <a:spcBef>
          <a:spcPct val="20000"/>
        </a:spcBef>
        <a:buFont typeface="Arial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1pPr>
      <a:lvl2pPr marL="475975" indent="-183067" algn="l" defTabSz="292908" rtl="0" eaLnBrk="1" latinLnBrk="0" hangingPunct="1">
        <a:spcBef>
          <a:spcPct val="20000"/>
        </a:spcBef>
        <a:buFont typeface="Arial"/>
        <a:buChar char="–"/>
        <a:defRPr sz="1780" kern="1200">
          <a:solidFill>
            <a:schemeClr val="tx1"/>
          </a:solidFill>
          <a:latin typeface="+mn-lt"/>
          <a:ea typeface="+mn-ea"/>
          <a:cs typeface="+mn-cs"/>
        </a:defRPr>
      </a:lvl2pPr>
      <a:lvl3pPr marL="732270" indent="-146454" algn="l" defTabSz="292908" rtl="0" eaLnBrk="1" latinLnBrk="0" hangingPunct="1">
        <a:spcBef>
          <a:spcPct val="20000"/>
        </a:spcBef>
        <a:buFont typeface="Arial"/>
        <a:buChar char="•"/>
        <a:defRPr sz="1513" kern="1200">
          <a:solidFill>
            <a:schemeClr val="tx1"/>
          </a:solidFill>
          <a:latin typeface="+mn-lt"/>
          <a:ea typeface="+mn-ea"/>
          <a:cs typeface="+mn-cs"/>
        </a:defRPr>
      </a:lvl3pPr>
      <a:lvl4pPr marL="1025178" indent="-146454" algn="l" defTabSz="292908" rtl="0" eaLnBrk="1" latinLnBrk="0" hangingPunct="1">
        <a:spcBef>
          <a:spcPct val="20000"/>
        </a:spcBef>
        <a:buFont typeface="Arial"/>
        <a:buChar char="–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318086" indent="-146454" algn="l" defTabSz="292908" rtl="0" eaLnBrk="1" latinLnBrk="0" hangingPunct="1">
        <a:spcBef>
          <a:spcPct val="20000"/>
        </a:spcBef>
        <a:buFont typeface="Arial"/>
        <a:buChar char="»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610994" indent="-146454" algn="l" defTabSz="292908" rtl="0" eaLnBrk="1" latinLnBrk="0" hangingPunct="1">
        <a:spcBef>
          <a:spcPct val="20000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903902" indent="-146454" algn="l" defTabSz="292908" rtl="0" eaLnBrk="1" latinLnBrk="0" hangingPunct="1">
        <a:spcBef>
          <a:spcPct val="20000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196809" indent="-146454" algn="l" defTabSz="292908" rtl="0" eaLnBrk="1" latinLnBrk="0" hangingPunct="1">
        <a:spcBef>
          <a:spcPct val="20000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489717" indent="-146454" algn="l" defTabSz="292908" rtl="0" eaLnBrk="1" latinLnBrk="0" hangingPunct="1">
        <a:spcBef>
          <a:spcPct val="20000"/>
        </a:spcBef>
        <a:buFont typeface="Arial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1pPr>
      <a:lvl2pPr marL="292908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2pPr>
      <a:lvl3pPr marL="585816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3pPr>
      <a:lvl4pPr marL="878724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4pPr>
      <a:lvl5pPr marL="1171632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5pPr>
      <a:lvl6pPr marL="1464540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6pPr>
      <a:lvl7pPr marL="1757448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7pPr>
      <a:lvl8pPr marL="2050355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8pPr>
      <a:lvl9pPr marL="2343263" algn="l" defTabSz="292908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038457" y="1112005"/>
            <a:ext cx="5709932" cy="2465113"/>
          </a:xfrm>
          <a:prstGeom prst="rect">
            <a:avLst/>
          </a:prstGeom>
        </p:spPr>
        <p:txBody>
          <a:bodyPr vert="horz" lIns="58580" tIns="29289" rIns="58580" bIns="29289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Rubén Darío Gómez Saldaña</a:t>
            </a:r>
          </a:p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Rector</a:t>
            </a:r>
          </a:p>
          <a:p>
            <a:pPr marL="0" indent="0" algn="ctr">
              <a:buNone/>
            </a:pPr>
            <a:endParaRPr lang="es-ES" sz="2847" i="1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424" i="1" dirty="0">
                <a:latin typeface="Candara"/>
                <a:cs typeface="Candara"/>
              </a:rPr>
              <a:t>Se complace en invitarle a las Ceremonias de Graduación que se llevarán a cabo el día martes 13 de septiembre de 2016.</a:t>
            </a:r>
          </a:p>
          <a:p>
            <a:pPr marL="0" indent="0" algn="ctr">
              <a:buNone/>
            </a:pPr>
            <a:endParaRPr lang="es-ES" sz="1246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Lugar: Teatro Mayor Julio Mario </a:t>
            </a:r>
            <a:r>
              <a:rPr lang="es-ES" sz="1246" i="1" dirty="0" err="1">
                <a:latin typeface="Candara"/>
                <a:cs typeface="Candara"/>
              </a:rPr>
              <a:t>Santodomingo</a:t>
            </a:r>
            <a:r>
              <a:rPr lang="es-ES" sz="1246" i="1" dirty="0">
                <a:latin typeface="Candara"/>
                <a:cs typeface="Candara"/>
              </a:rPr>
              <a:t>, Bogotá D.C.</a:t>
            </a: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Avda. Calle 170 No. 67-51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Horas: 10:00 a.m.; 2:00 p.m.; 6:00 p.m.</a:t>
            </a:r>
          </a:p>
        </p:txBody>
      </p:sp>
    </p:spTree>
    <p:extLst>
      <p:ext uri="{BB962C8B-B14F-4D97-AF65-F5344CB8AC3E}">
        <p14:creationId xmlns:p14="http://schemas.microsoft.com/office/powerpoint/2010/main" val="248561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>
            <a:extLst>
              <a:ext uri="{FF2B5EF4-FFF2-40B4-BE49-F238E27FC236}">
                <a16:creationId xmlns:a16="http://schemas.microsoft.com/office/drawing/2014/main" id="{A6942898-FE16-2B44-9FB7-51C4CFD36304}"/>
              </a:ext>
            </a:extLst>
          </p:cNvPr>
          <p:cNvSpPr txBox="1">
            <a:spLocks/>
          </p:cNvSpPr>
          <p:nvPr/>
        </p:nvSpPr>
        <p:spPr>
          <a:xfrm>
            <a:off x="1038457" y="1127908"/>
            <a:ext cx="5709932" cy="2465113"/>
          </a:xfrm>
          <a:prstGeom prst="rect">
            <a:avLst/>
          </a:prstGeom>
        </p:spPr>
        <p:txBody>
          <a:bodyPr vert="horz" lIns="58580" tIns="29289" rIns="58580" bIns="29289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Rubén Darío Gómez Saldaña</a:t>
            </a:r>
          </a:p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Rector</a:t>
            </a:r>
          </a:p>
          <a:p>
            <a:pPr marL="0" indent="0" algn="ctr">
              <a:buNone/>
            </a:pPr>
            <a:endParaRPr lang="es-ES" sz="2847" i="1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424" i="1" dirty="0">
                <a:latin typeface="Candara"/>
                <a:cs typeface="Candara"/>
              </a:rPr>
              <a:t>Se complace en invitarle a la Ceremonia de Graduación que se llevará a cabo el día martes 13 de septiembre de 2016.</a:t>
            </a:r>
          </a:p>
          <a:p>
            <a:pPr marL="0" indent="0" algn="ctr">
              <a:buNone/>
            </a:pPr>
            <a:endParaRPr lang="es-ES" sz="1246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Lugar: Teatro Mayor Julio Mario </a:t>
            </a:r>
            <a:r>
              <a:rPr lang="es-ES" sz="1246" i="1" dirty="0" err="1">
                <a:latin typeface="Candara"/>
                <a:cs typeface="Candara"/>
              </a:rPr>
              <a:t>Santodomingo</a:t>
            </a:r>
            <a:r>
              <a:rPr lang="es-ES" sz="1246" i="1" dirty="0">
                <a:latin typeface="Candara"/>
                <a:cs typeface="Candara"/>
              </a:rPr>
              <a:t>, Bogotá D.C.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Avda. Calle 170 No. 67-51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Hora: 10:00 a.m.</a:t>
            </a:r>
          </a:p>
        </p:txBody>
      </p:sp>
    </p:spTree>
    <p:extLst>
      <p:ext uri="{BB962C8B-B14F-4D97-AF65-F5344CB8AC3E}">
        <p14:creationId xmlns:p14="http://schemas.microsoft.com/office/powerpoint/2010/main" val="120779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>
            <a:extLst>
              <a:ext uri="{FF2B5EF4-FFF2-40B4-BE49-F238E27FC236}">
                <a16:creationId xmlns:a16="http://schemas.microsoft.com/office/drawing/2014/main" id="{FFC208E2-686B-8B4B-8721-CF3C8CD9A19A}"/>
              </a:ext>
            </a:extLst>
          </p:cNvPr>
          <p:cNvSpPr txBox="1">
            <a:spLocks/>
          </p:cNvSpPr>
          <p:nvPr/>
        </p:nvSpPr>
        <p:spPr>
          <a:xfrm>
            <a:off x="1038457" y="1127909"/>
            <a:ext cx="5709932" cy="2465113"/>
          </a:xfrm>
          <a:prstGeom prst="rect">
            <a:avLst/>
          </a:prstGeom>
        </p:spPr>
        <p:txBody>
          <a:bodyPr vert="horz" lIns="58580" tIns="29289" rIns="58580" bIns="29289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Rubén Darío Gómez Saldaña</a:t>
            </a:r>
          </a:p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Rector</a:t>
            </a:r>
          </a:p>
          <a:p>
            <a:pPr marL="0" indent="0" algn="ctr">
              <a:buNone/>
            </a:pPr>
            <a:endParaRPr lang="es-ES" sz="2847" i="1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424" i="1" dirty="0">
                <a:latin typeface="Candara"/>
                <a:cs typeface="Candara"/>
              </a:rPr>
              <a:t>Se complace en invitarle a la Ceremonia de Graduación que se llevará a cabo el día martes 13 de septiembre de 2016.</a:t>
            </a:r>
          </a:p>
          <a:p>
            <a:pPr marL="0" indent="0" algn="ctr">
              <a:buNone/>
            </a:pPr>
            <a:endParaRPr lang="es-ES" sz="1246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Lugar: Teatro Mayor Julio Mario </a:t>
            </a:r>
            <a:r>
              <a:rPr lang="es-ES" sz="1246" i="1" dirty="0" err="1">
                <a:latin typeface="Candara"/>
                <a:cs typeface="Candara"/>
              </a:rPr>
              <a:t>Santodomingo</a:t>
            </a:r>
            <a:r>
              <a:rPr lang="es-ES" sz="1246" i="1" dirty="0">
                <a:latin typeface="Candara"/>
                <a:cs typeface="Candara"/>
              </a:rPr>
              <a:t>, Bogotá D.C.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Avda. Calle 170 No. 67-51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Hora: 2:00 p.m.</a:t>
            </a:r>
          </a:p>
        </p:txBody>
      </p:sp>
    </p:spTree>
    <p:extLst>
      <p:ext uri="{BB962C8B-B14F-4D97-AF65-F5344CB8AC3E}">
        <p14:creationId xmlns:p14="http://schemas.microsoft.com/office/powerpoint/2010/main" val="303293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>
            <a:extLst>
              <a:ext uri="{FF2B5EF4-FFF2-40B4-BE49-F238E27FC236}">
                <a16:creationId xmlns:a16="http://schemas.microsoft.com/office/drawing/2014/main" id="{82CF6AB9-D3BF-C14F-B15C-1E3D6CD348E1}"/>
              </a:ext>
            </a:extLst>
          </p:cNvPr>
          <p:cNvSpPr txBox="1">
            <a:spLocks/>
          </p:cNvSpPr>
          <p:nvPr/>
        </p:nvSpPr>
        <p:spPr>
          <a:xfrm>
            <a:off x="1038457" y="1127909"/>
            <a:ext cx="5709932" cy="2465113"/>
          </a:xfrm>
          <a:prstGeom prst="rect">
            <a:avLst/>
          </a:prstGeom>
        </p:spPr>
        <p:txBody>
          <a:bodyPr vert="horz" lIns="58580" tIns="29289" rIns="58580" bIns="29289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Rubén Darío Gómez Saldaña</a:t>
            </a:r>
          </a:p>
          <a:p>
            <a:pPr marL="0" indent="0" algn="ctr">
              <a:buNone/>
            </a:pPr>
            <a:r>
              <a:rPr lang="es-ES" sz="1958" b="1" i="1" dirty="0">
                <a:latin typeface="Candara"/>
                <a:cs typeface="Candara"/>
              </a:rPr>
              <a:t>Rector</a:t>
            </a:r>
          </a:p>
          <a:p>
            <a:pPr marL="0" indent="0" algn="ctr">
              <a:buNone/>
            </a:pPr>
            <a:endParaRPr lang="es-ES" sz="2847" i="1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424" i="1" dirty="0">
                <a:latin typeface="Candara"/>
                <a:cs typeface="Candara"/>
              </a:rPr>
              <a:t>Se complace en invitarle a la Ceremonia de Graduación que se llevará a cabo el día martes 13 de septiembre de 2016.</a:t>
            </a:r>
          </a:p>
          <a:p>
            <a:pPr marL="0" indent="0" algn="ctr">
              <a:buNone/>
            </a:pPr>
            <a:endParaRPr lang="es-ES" sz="1246" dirty="0">
              <a:latin typeface="Monotype Corsiva"/>
              <a:cs typeface="Monotype Corsiv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Lugar: Teatro Mayor Julio Mario </a:t>
            </a:r>
            <a:r>
              <a:rPr lang="es-ES" sz="1246" i="1" dirty="0" err="1">
                <a:latin typeface="Candara"/>
                <a:cs typeface="Candara"/>
              </a:rPr>
              <a:t>Santodomingo</a:t>
            </a:r>
            <a:r>
              <a:rPr lang="es-ES" sz="1246" i="1" dirty="0">
                <a:latin typeface="Candara"/>
                <a:cs typeface="Candara"/>
              </a:rPr>
              <a:t>, Bogotá D.C.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Avda. Calle 170 No. 67-51</a:t>
            </a:r>
          </a:p>
          <a:p>
            <a:pPr marL="0" indent="0" algn="ctr">
              <a:buNone/>
            </a:pPr>
            <a:endParaRPr lang="es-ES" sz="1246" i="1" dirty="0">
              <a:latin typeface="Candara"/>
              <a:cs typeface="Candara"/>
            </a:endParaRPr>
          </a:p>
          <a:p>
            <a:pPr marL="0" indent="0" algn="ctr">
              <a:buNone/>
            </a:pPr>
            <a:r>
              <a:rPr lang="es-ES" sz="1246" i="1" dirty="0">
                <a:latin typeface="Candara"/>
                <a:cs typeface="Candara"/>
              </a:rPr>
              <a:t>Hora: 6:00 p.m.</a:t>
            </a:r>
          </a:p>
        </p:txBody>
      </p:sp>
    </p:spTree>
    <p:extLst>
      <p:ext uri="{BB962C8B-B14F-4D97-AF65-F5344CB8AC3E}">
        <p14:creationId xmlns:p14="http://schemas.microsoft.com/office/powerpoint/2010/main" val="700696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230</Words>
  <Application>Microsoft Macintosh PowerPoint</Application>
  <PresentationFormat>Personalizado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Candara</vt:lpstr>
      <vt:lpstr>Monotype Corsiva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EAN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EAN1717</dc:creator>
  <cp:lastModifiedBy>RAFAEL LEONARDO VALENZUELA DIAZ</cp:lastModifiedBy>
  <cp:revision>31</cp:revision>
  <dcterms:created xsi:type="dcterms:W3CDTF">2014-01-27T21:42:42Z</dcterms:created>
  <dcterms:modified xsi:type="dcterms:W3CDTF">2022-01-20T18:03:18Z</dcterms:modified>
</cp:coreProperties>
</file>