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63" r:id="rId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6C10-9E25-4454-8BDE-E680EC6AEF58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42537-F9D9-45CC-98E7-6AC5A327D7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00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42537-F9D9-45CC-98E7-6AC5A327D74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75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fafceean@universidadean.edu.co" TargetMode="External"/><Relationship Id="rId3" Type="http://schemas.openxmlformats.org/officeDocument/2006/relationships/hyperlink" Target="https://bit.ly/2SE89z7" TargetMode="External"/><Relationship Id="rId7" Type="http://schemas.openxmlformats.org/officeDocument/2006/relationships/hyperlink" Target="mailto:fing@universidadean.edu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cultadhumanidades@universidadean.edu.co" TargetMode="External"/><Relationship Id="rId5" Type="http://schemas.openxmlformats.org/officeDocument/2006/relationships/hyperlink" Target="https://universidadean.edu.co/preguntas-frecuentes/proceso-de-validacion" TargetMode="External"/><Relationship Id="rId4" Type="http://schemas.openxmlformats.org/officeDocument/2006/relationships/hyperlink" Target="mailto:atencionmedica@universidadean.edu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74610" y="1971538"/>
            <a:ext cx="56005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FECHAS IMPORTANTES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 Semestre 2024 – 1</a:t>
            </a:r>
          </a:p>
          <a:p>
            <a:pPr algn="ctr"/>
            <a:r>
              <a:rPr lang="es-E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Posgrado virtual</a:t>
            </a:r>
          </a:p>
        </p:txBody>
      </p:sp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201" y="85748"/>
            <a:ext cx="731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 IMPORTANTE</a:t>
            </a:r>
          </a:p>
          <a:p>
            <a:pPr algn="just"/>
            <a:endParaRPr lang="es-C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Damos la bienvenida al inicio de actividades para el segundo semestre de 2024-1. A continuación relacionamos información para tener en cuenta.</a:t>
            </a:r>
          </a:p>
          <a:p>
            <a:pPr lvl="0" algn="just"/>
            <a:endParaRPr lang="es-CO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Calendario académico</a:t>
            </a:r>
            <a:endParaRPr lang="es-ES" sz="1200" dirty="0"/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27834968-F832-B106-6EC1-5E66E99C2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05002"/>
              </p:ext>
            </p:extLst>
          </p:nvPr>
        </p:nvGraphicFramePr>
        <p:xfrm>
          <a:off x="552893" y="1258329"/>
          <a:ext cx="7219353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0815">
                  <a:extLst>
                    <a:ext uri="{9D8B030D-6E8A-4147-A177-3AD203B41FA5}">
                      <a16:colId xmlns:a16="http://schemas.microsoft.com/office/drawing/2014/main" val="4108591126"/>
                    </a:ext>
                  </a:extLst>
                </a:gridCol>
                <a:gridCol w="2401752">
                  <a:extLst>
                    <a:ext uri="{9D8B030D-6E8A-4147-A177-3AD203B41FA5}">
                      <a16:colId xmlns:a16="http://schemas.microsoft.com/office/drawing/2014/main" val="4149568624"/>
                    </a:ext>
                  </a:extLst>
                </a:gridCol>
                <a:gridCol w="1922340">
                  <a:extLst>
                    <a:ext uri="{9D8B030D-6E8A-4147-A177-3AD203B41FA5}">
                      <a16:colId xmlns:a16="http://schemas.microsoft.com/office/drawing/2014/main" val="3537142040"/>
                    </a:ext>
                  </a:extLst>
                </a:gridCol>
                <a:gridCol w="2124446">
                  <a:extLst>
                    <a:ext uri="{9D8B030D-6E8A-4147-A177-3AD203B41FA5}">
                      <a16:colId xmlns:a16="http://schemas.microsoft.com/office/drawing/2014/main" val="3723043942"/>
                    </a:ext>
                  </a:extLst>
                </a:gridCol>
              </a:tblGrid>
              <a:tr h="274620">
                <a:tc rowSpan="6"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C1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ACTIVIDAD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FECHA INICIO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FECHA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335557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29 de Ene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14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21926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Retiro Unidades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29 de Ene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03 de Mar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87266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Encuentro Presencial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06 y 07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13 y 14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08107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Pruebas Objetivas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08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12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97315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Reporte Notas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06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01732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4E458609-F8A3-D182-6986-02F9C4762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42806"/>
              </p:ext>
            </p:extLst>
          </p:nvPr>
        </p:nvGraphicFramePr>
        <p:xfrm>
          <a:off x="552893" y="3192596"/>
          <a:ext cx="7219353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4975">
                  <a:extLst>
                    <a:ext uri="{9D8B030D-6E8A-4147-A177-3AD203B41FA5}">
                      <a16:colId xmlns:a16="http://schemas.microsoft.com/office/drawing/2014/main" val="2787703284"/>
                    </a:ext>
                  </a:extLst>
                </a:gridCol>
                <a:gridCol w="2401294">
                  <a:extLst>
                    <a:ext uri="{9D8B030D-6E8A-4147-A177-3AD203B41FA5}">
                      <a16:colId xmlns:a16="http://schemas.microsoft.com/office/drawing/2014/main" val="4149568624"/>
                    </a:ext>
                  </a:extLst>
                </a:gridCol>
                <a:gridCol w="1916264">
                  <a:extLst>
                    <a:ext uri="{9D8B030D-6E8A-4147-A177-3AD203B41FA5}">
                      <a16:colId xmlns:a16="http://schemas.microsoft.com/office/drawing/2014/main" val="3537142040"/>
                    </a:ext>
                  </a:extLst>
                </a:gridCol>
                <a:gridCol w="2126820">
                  <a:extLst>
                    <a:ext uri="{9D8B030D-6E8A-4147-A177-3AD203B41FA5}">
                      <a16:colId xmlns:a16="http://schemas.microsoft.com/office/drawing/2014/main" val="3723043942"/>
                    </a:ext>
                  </a:extLst>
                </a:gridCol>
              </a:tblGrid>
              <a:tr h="304800">
                <a:tc rowSpan="6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ACTIVIDAD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FECHA INICIO</a:t>
                      </a:r>
                      <a:endParaRPr lang="es-CO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FECHA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30125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23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2192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Retiro Unidades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 de may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8726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Encuentro Presencial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y 16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22 y 23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0810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Pruebas Objetivas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21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9731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Reporte de Notas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23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28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01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94587B-3CA3-8888-8E4B-3144559FE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9679"/>
              </p:ext>
            </p:extLst>
          </p:nvPr>
        </p:nvGraphicFramePr>
        <p:xfrm>
          <a:off x="486182" y="4208039"/>
          <a:ext cx="7144377" cy="739372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4079046">
                  <a:extLst>
                    <a:ext uri="{9D8B030D-6E8A-4147-A177-3AD203B41FA5}">
                      <a16:colId xmlns:a16="http://schemas.microsoft.com/office/drawing/2014/main" val="2291743189"/>
                    </a:ext>
                  </a:extLst>
                </a:gridCol>
                <a:gridCol w="3065331">
                  <a:extLst>
                    <a:ext uri="{9D8B030D-6E8A-4147-A177-3AD203B41FA5}">
                      <a16:colId xmlns:a16="http://schemas.microsoft.com/office/drawing/2014/main" val="1675870516"/>
                    </a:ext>
                  </a:extLst>
                </a:gridCol>
              </a:tblGrid>
              <a:tr h="284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FACULTAD</a:t>
                      </a:r>
                      <a:endParaRPr lang="es-CO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 DE ACCESO</a:t>
                      </a:r>
                      <a:endParaRPr lang="es-CO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404855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/>
                        <a:t>SALA DE ATENCIÓN INTEGRAL FACULTADES /UNIDAD ACADÉMICA</a:t>
                      </a:r>
                      <a:endParaRPr lang="es-CO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u="sng" dirty="0">
                          <a:effectLst/>
                          <a:hlinkClick r:id="rId3"/>
                        </a:rPr>
                        <a:t>https://bit.ly/2SE89z7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778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FE36FC6-E30D-FF6A-A0E1-0284CAA3DA1B}"/>
              </a:ext>
            </a:extLst>
          </p:cNvPr>
          <p:cNvSpPr txBox="1"/>
          <p:nvPr/>
        </p:nvSpPr>
        <p:spPr>
          <a:xfrm>
            <a:off x="305421" y="282385"/>
            <a:ext cx="745634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2. Incapacidades: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Las incapacidades médicas se deben entregar al servicio médico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atencionmedica@universidadean.edu.co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para su correspondiente validación y posterior entrega a los docentes. Recuerde que la incapacidad mayor a cinco días debe reportarse a la Facultad. </a:t>
            </a: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3. Solicitud modalidad diferente y/o examen de validación: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Después de inscribir sus Unidades y generar el pago, puede solicitar la inscripción en modalidad diferente desde su Portal Académico – SAP del 14 de noviembre del 2023 al 05 de enero del 2024.</a:t>
            </a:r>
          </a:p>
          <a:p>
            <a:pPr algn="just"/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En caso de requerir la presentación de un examen de validación debe ingresar a su portal académico teniendo en cuenta las fechas establecidas: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https://universidadean.edu.co/preguntas-frecuentes/proceso-de-validacion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F58036-8CEB-4661-C98C-5CEDB025F73F}"/>
              </a:ext>
            </a:extLst>
          </p:cNvPr>
          <p:cNvSpPr txBox="1"/>
          <p:nvPr/>
        </p:nvSpPr>
        <p:spPr>
          <a:xfrm>
            <a:off x="305421" y="2555828"/>
            <a:ext cx="7339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4. Equipo de Facultades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Humanidades y Ciencias Sociales: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facultadhumanidades@universidadean.edu.co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Ingeniería: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fing@universidadean.edu.co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Administración, Finanzas y Ciencias Económicas:</a:t>
            </a:r>
            <a:r>
              <a:rPr lang="es-CO" sz="1200" dirty="0"/>
              <a:t> </a:t>
            </a:r>
            <a:r>
              <a:rPr lang="es-CO" sz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mailto:fafceean@universidadean.edu.co"/>
              </a:rPr>
              <a:t>fafceean@universidadean.edu.co</a:t>
            </a:r>
            <a:endParaRPr lang="es-CO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5. Atención Salas Teams: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 Sala Integral de Facultades tiene horario de atención de lunes a viernes de 7 a.m. a 7 p.m. jornada continua y sábados de 8:00 a 1:00 p.m. en el siguiente enlace:</a:t>
            </a:r>
          </a:p>
        </p:txBody>
      </p:sp>
    </p:spTree>
    <p:extLst>
      <p:ext uri="{BB962C8B-B14F-4D97-AF65-F5344CB8AC3E}">
        <p14:creationId xmlns:p14="http://schemas.microsoft.com/office/powerpoint/2010/main" val="4046429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377</Words>
  <Application>Microsoft Office PowerPoint</Application>
  <PresentationFormat>Presentación en pantalla (16:9)</PresentationFormat>
  <Paragraphs>65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JENIFFER NIKCOLL PAJARITO MENDEZ</cp:lastModifiedBy>
  <cp:revision>87</cp:revision>
  <dcterms:created xsi:type="dcterms:W3CDTF">2018-10-16T22:27:03Z</dcterms:created>
  <dcterms:modified xsi:type="dcterms:W3CDTF">2024-01-19T15:58:14Z</dcterms:modified>
</cp:coreProperties>
</file>