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Tipología de las Organizaciones Culturales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854E77A-CFE6-4BAD-9545-146EFB53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646DFF-ED47-4D6E-847A-4816C9C6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El sector de las industrias culturales y creativas tiene una presencia considerable en la capital del país. La Cámara de Comercio de Bogotá y la Secretaría de Cultura Recreación y Deporte han adelantado la caracterización empresarial, comercial y productiva del sector en la capital. Dentro de la información reportada por ambas entidades se encuentra la duración de las empresas del sector en el distrito como se observa a continuación: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887" y="2475334"/>
            <a:ext cx="5410200" cy="252713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06BFD4A-7ECB-4C13-AB68-8245641F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62374"/>
            <a:ext cx="7590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Considerando los años de funcionamiento presentados en la tabla, ¿qué se puede deducir de la longevidad y formalización del sector en la capital?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 Que el sector empezó a formalizarse hace veinte años y la formalización se ha desacelerado.</a:t>
            </a:r>
          </a:p>
          <a:p>
            <a:pPr algn="just"/>
            <a:r>
              <a:rPr lang="es-ES" dirty="0"/>
              <a:t>b. Que el sector es un sector relativamente antiguo y que ha crecido en los últimos años.</a:t>
            </a:r>
          </a:p>
          <a:p>
            <a:pPr algn="just"/>
            <a:r>
              <a:rPr lang="es-ES" dirty="0"/>
              <a:t>c. Que el sector es un sector emergente con un incremento reciente en la formalización.</a:t>
            </a:r>
          </a:p>
          <a:p>
            <a:pPr algn="just"/>
            <a:r>
              <a:rPr lang="es-ES" dirty="0"/>
              <a:t>d. Que el sector empezó a formalizares hace 5 años y la formalización se ha desacelerado.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30CE337-787B-424B-9D9C-547E414C1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471DA-8957-4F91-A801-6BB1C882A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824BE-4974-40DD-8FA8-6FBB6622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6C108FA-DDF0-47B5-881E-A3857254E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52"/>
            <a:ext cx="9179458" cy="5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403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280</Words>
  <Application>Microsoft Office PowerPoint</Application>
  <PresentationFormat>Presentación en pantalla (16:9)</PresentationFormat>
  <Paragraphs>20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36</cp:revision>
  <dcterms:created xsi:type="dcterms:W3CDTF">2018-10-16T22:27:03Z</dcterms:created>
  <dcterms:modified xsi:type="dcterms:W3CDTF">2022-01-11T21:30:17Z</dcterms:modified>
</cp:coreProperties>
</file>