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Teorías Administrativas para Organizaciones del Siglo XXI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633B25-A70E-48D6-9F16-27DBEDA1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7762D3-09BE-482F-9F26-B2265B01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cs typeface="Arial" panose="020B0604020202020204" pitchFamily="34" charset="0"/>
              </a:rPr>
              <a:t>En el </a:t>
            </a:r>
            <a:r>
              <a:rPr lang="es-CO" sz="2400" dirty="0" err="1">
                <a:cs typeface="Arial" panose="020B0604020202020204" pitchFamily="34" charset="0"/>
              </a:rPr>
              <a:t>call</a:t>
            </a:r>
            <a:r>
              <a:rPr lang="es-CO" sz="2400" dirty="0">
                <a:cs typeface="Arial" panose="020B0604020202020204" pitchFamily="34" charset="0"/>
              </a:rPr>
              <a:t> center Las Américas se codifican nuevos métodos para realizar las labores, a través de reglas escritas y procedimientos estandarizados, especialmente a la hora de responder el teléfono. Se registra el tiempo de cada una de las llamadas y se controlan los movimientos de los teleoperadores, teniendo un estricto control en los horarios destinados al descanso y la alimentación.</a:t>
            </a:r>
            <a:endParaRPr lang="es-CO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72B34F-F5B8-4459-9233-7D45ACC9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95895"/>
            <a:ext cx="7590988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000" dirty="0"/>
              <a:t>Esta forma de gestionar, ¿a cuál de las siguientes teorías administrativas hace parte?</a:t>
            </a:r>
            <a:r>
              <a:rPr lang="es-ES" sz="2000" b="1" dirty="0">
                <a:cs typeface="Arial" panose="020B0604020202020204" pitchFamily="34" charset="0"/>
              </a:rPr>
              <a:t> </a:t>
            </a:r>
            <a:endParaRPr lang="es-CO" sz="2000" dirty="0"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7865" y="194334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676949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>
                <a:cs typeface="Arial" panose="020B0604020202020204" pitchFamily="34" charset="0"/>
              </a:rPr>
              <a:t>a. Teoría burocrática.</a:t>
            </a:r>
          </a:p>
          <a:p>
            <a:pPr lvl="0" algn="just"/>
            <a:r>
              <a:rPr lang="es-ES" sz="2000" dirty="0">
                <a:cs typeface="Arial" panose="020B0604020202020204" pitchFamily="34" charset="0"/>
              </a:rPr>
              <a:t>b. Teoría de la administración científica.</a:t>
            </a:r>
          </a:p>
          <a:p>
            <a:pPr lvl="0" algn="just"/>
            <a:r>
              <a:rPr lang="es-ES" sz="2000" dirty="0">
                <a:cs typeface="Arial" panose="020B0604020202020204" pitchFamily="34" charset="0"/>
              </a:rPr>
              <a:t>c. Teoría de las relaciones humanas.</a:t>
            </a:r>
          </a:p>
          <a:p>
            <a:pPr lvl="0" algn="just"/>
            <a:r>
              <a:rPr lang="es-ES" sz="2000" dirty="0">
                <a:cs typeface="Arial" panose="020B0604020202020204" pitchFamily="34" charset="0"/>
              </a:rPr>
              <a:t>d. Teoría de la gestión administrativa.</a:t>
            </a:r>
            <a:endParaRPr lang="es-CO" altLang="es-CO" sz="2000" dirty="0"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5F5D02-BD23-4021-BC24-26DA0E6B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F1E0B-D867-4485-8F9C-5E16AFC7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E8285-6FB6-437F-8875-FF324710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617D5A-415F-4FBE-865E-F2D2B2AB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53" y="0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9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228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2022-01-13T05:42:55Z</dcterms:modified>
</cp:coreProperties>
</file>