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>
                <a:solidFill>
                  <a:schemeClr val="bg1"/>
                </a:solidFill>
              </a:rPr>
              <a:t>Teoría de la Firma y Gerencia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006241-10FC-40F2-9617-32C734209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1741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F19C8B-8BBE-440E-9E6F-ED6A66CAA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1667306"/>
            <a:ext cx="759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Se tiene un mercado intervenido, en el que la función de demanda es Q = 40 ­ P, y la oferta es Q = P/2 + 10, el Estado fija un precio máximo P = 30.</a:t>
            </a:r>
            <a:endParaRPr lang="es-ES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48F42F-9047-4859-8F30-56260396C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951840"/>
            <a:ext cx="7590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/>
              <a:t>Bajo estas condiciones, la cantidad intercambiada será:</a:t>
            </a:r>
            <a:endParaRPr lang="es-CO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83290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387683"/>
            <a:ext cx="75909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a. 5.</a:t>
            </a:r>
          </a:p>
          <a:p>
            <a:pPr algn="just"/>
            <a:r>
              <a:rPr lang="es-CO" sz="2400" dirty="0"/>
              <a:t>b. 10.</a:t>
            </a:r>
          </a:p>
          <a:p>
            <a:pPr algn="just"/>
            <a:r>
              <a:rPr lang="es-CO" sz="2400" dirty="0"/>
              <a:t>c. 20.</a:t>
            </a:r>
          </a:p>
          <a:p>
            <a:pPr algn="just"/>
            <a:r>
              <a:rPr lang="es-CO" sz="2400" dirty="0"/>
              <a:t>d. 25.</a:t>
            </a:r>
            <a:r>
              <a:rPr lang="es-CO" sz="2800" dirty="0"/>
              <a:t>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c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425294-5CB0-4459-9143-6E43ECC9F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7430D7-F75D-4681-B0B1-A3B43BCA6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5D3CD4-2CF1-4A5B-8EC5-FD4C29CD1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EB495C4-D37C-4FA4-9D64-F43909F06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970"/>
            <a:ext cx="9156422" cy="513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173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176</Words>
  <Application>Microsoft Office PowerPoint</Application>
  <PresentationFormat>Presentación en pantalla (16:9)</PresentationFormat>
  <Paragraphs>19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27</cp:revision>
  <dcterms:created xsi:type="dcterms:W3CDTF">2018-10-16T22:27:03Z</dcterms:created>
  <dcterms:modified xsi:type="dcterms:W3CDTF">2022-01-11T21:03:43Z</dcterms:modified>
</cp:coreProperties>
</file>