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58" r:id="rId3"/>
    <p:sldId id="262" r:id="rId4"/>
    <p:sldId id="274" r:id="rId5"/>
    <p:sldId id="275" r:id="rId6"/>
    <p:sldId id="273" r:id="rId7"/>
    <p:sldId id="263" r:id="rId8"/>
    <p:sldId id="276" r:id="rId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snapToObjects="1">
      <p:cViewPr varScale="1">
        <p:scale>
          <a:sx n="90" d="100"/>
          <a:sy n="90" d="100"/>
        </p:scale>
        <p:origin x="75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7</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Tecnología, Comunicación y Cultura</a:t>
            </a:r>
            <a:endParaRPr lang="es-ES" sz="2400" dirty="0">
              <a:solidFill>
                <a:schemeClr val="bg1"/>
              </a:solidFill>
            </a:endParaRPr>
          </a:p>
        </p:txBody>
      </p:sp>
      <p:pic>
        <p:nvPicPr>
          <p:cNvPr id="7" name="Imagen 6">
            <a:extLst>
              <a:ext uri="{FF2B5EF4-FFF2-40B4-BE49-F238E27FC236}">
                <a16:creationId xmlns:a16="http://schemas.microsoft.com/office/drawing/2014/main" id="{75AC63F2-0D7D-4917-BEA3-F7C38B18E077}"/>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57B50EF0-0E33-4ED0-B5C7-DB132D44DC6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00317"/>
            <a:ext cx="7590988" cy="4401205"/>
          </a:xfrm>
          <a:prstGeom prst="rect">
            <a:avLst/>
          </a:prstGeom>
          <a:noFill/>
        </p:spPr>
        <p:txBody>
          <a:bodyPr wrap="square" rtlCol="0">
            <a:spAutoFit/>
          </a:bodyPr>
          <a:lstStyle/>
          <a:p>
            <a:pPr algn="just"/>
            <a:r>
              <a:rPr lang="es-ES" sz="2000" dirty="0"/>
              <a:t>Una empresa quiere lanzar una nueva aplicación al mercado, para esto se asesora de un grupo de expertos en movimientos y fluidos en las redes sociales. Este grupo de expertos se encuentra en el ámbito académico, y en las discusiones se plantea cual es el movimiento que por lo general presentan las redes sociales. Carlos afirma que por lo general la información se mueve de manera lineal, María argumenta que la información por lo general se mueve de manera circular, mientras Paula agrega que la manera en que se mueve la información en la red es rizomática. Por otro lado, Marcela objeta que la información presenta movimientos zigzagueantes.</a:t>
            </a:r>
          </a:p>
          <a:p>
            <a:pPr algn="just"/>
            <a:endParaRPr lang="es-ES" sz="2000" dirty="0"/>
          </a:p>
          <a:p>
            <a:pPr algn="just"/>
            <a:r>
              <a:rPr lang="es-ES" sz="2000" dirty="0"/>
              <a:t>Realice el análisis, basándose en la manera que se reproduce el contenido en las redes sociales, por ejemplo, los videos en YouTube o mensajes polémicos en Twitter.</a:t>
            </a:r>
          </a:p>
        </p:txBody>
      </p:sp>
      <p:pic>
        <p:nvPicPr>
          <p:cNvPr id="5" name="Imagen 4">
            <a:extLst>
              <a:ext uri="{FF2B5EF4-FFF2-40B4-BE49-F238E27FC236}">
                <a16:creationId xmlns:a16="http://schemas.microsoft.com/office/drawing/2014/main" id="{3C08CB0A-47F2-435D-B99A-D4DEB712A78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6152" y="690459"/>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366152" y="1312315"/>
            <a:ext cx="7590988" cy="400110"/>
          </a:xfrm>
          <a:prstGeom prst="rect">
            <a:avLst/>
          </a:prstGeom>
          <a:noFill/>
        </p:spPr>
        <p:txBody>
          <a:bodyPr wrap="square" rtlCol="0">
            <a:spAutoFit/>
          </a:bodyPr>
          <a:lstStyle/>
          <a:p>
            <a:pPr algn="just"/>
            <a:r>
              <a:rPr lang="es-ES" sz="2000" dirty="0"/>
              <a:t>¿De qué manera podríamos inferir que circula la información en la red?</a:t>
            </a:r>
            <a:endParaRPr lang="es-CO" sz="2000" dirty="0"/>
          </a:p>
        </p:txBody>
      </p:sp>
      <p:sp>
        <p:nvSpPr>
          <p:cNvPr id="4" name="CuadroTexto 3"/>
          <p:cNvSpPr txBox="1"/>
          <p:nvPr/>
        </p:nvSpPr>
        <p:spPr>
          <a:xfrm>
            <a:off x="366152" y="191125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66152" y="2571750"/>
            <a:ext cx="2993736" cy="1323439"/>
          </a:xfrm>
          <a:prstGeom prst="rect">
            <a:avLst/>
          </a:prstGeom>
          <a:noFill/>
        </p:spPr>
        <p:txBody>
          <a:bodyPr wrap="square" rtlCol="0">
            <a:spAutoFit/>
          </a:bodyPr>
          <a:lstStyle/>
          <a:p>
            <a:pPr algn="just"/>
            <a:r>
              <a:rPr lang="es-ES" sz="2000"/>
              <a:t>a. Movimiento circular.</a:t>
            </a:r>
          </a:p>
          <a:p>
            <a:pPr algn="just"/>
            <a:r>
              <a:rPr lang="es-ES" sz="2000"/>
              <a:t>b. Movimiento lineal.</a:t>
            </a:r>
          </a:p>
          <a:p>
            <a:pPr algn="just"/>
            <a:r>
              <a:rPr lang="es-ES" sz="2000"/>
              <a:t>c. Rizomática.</a:t>
            </a:r>
          </a:p>
          <a:p>
            <a:pPr algn="just"/>
            <a:r>
              <a:rPr lang="es-ES" sz="2000"/>
              <a:t>d. Zigzag.</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9B1B2325-4F67-4501-92F5-8C9747AD3A3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595422" y="1201932"/>
            <a:ext cx="7127801" cy="2862322"/>
          </a:xfrm>
          <a:prstGeom prst="rect">
            <a:avLst/>
          </a:prstGeom>
          <a:noFill/>
        </p:spPr>
        <p:txBody>
          <a:bodyPr wrap="square" rtlCol="0">
            <a:spAutoFit/>
          </a:bodyPr>
          <a:lstStyle/>
          <a:p>
            <a:pPr algn="just"/>
            <a:r>
              <a:rPr lang="es-ES" sz="2000" dirty="0"/>
              <a:t>Los nuevos medios son objetos culturales desarrollados a partir de tecnologías de comunicación, información y redes. Los nuevos medios no sólo emplean y abarcan los avances computacionales, sino también los procesos en redes. La mayoría de las tecnologías descritas como nuevos medios de comunicación son digitales, a menudo tiene características de ser manipulados. Algunos ejemplos pueden ser los de Internet, páginas web, multimedia informáticos, videojuegos, realidad aumentada, CD- ROMS conectables en red, densos, compresibles, e interactivos, y </a:t>
            </a:r>
            <a:r>
              <a:rPr lang="es-ES" sz="2000" dirty="0" err="1"/>
              <a:t>DVDs</a:t>
            </a:r>
            <a:r>
              <a:rPr lang="es-ES" sz="2000" dirty="0"/>
              <a:t>.</a:t>
            </a:r>
            <a:endParaRPr lang="es-CO" sz="2000" dirty="0"/>
          </a:p>
        </p:txBody>
      </p:sp>
      <p:pic>
        <p:nvPicPr>
          <p:cNvPr id="5" name="Imagen 4">
            <a:extLst>
              <a:ext uri="{FF2B5EF4-FFF2-40B4-BE49-F238E27FC236}">
                <a16:creationId xmlns:a16="http://schemas.microsoft.com/office/drawing/2014/main" id="{2B15B73C-CEA0-4761-A57E-BB878748325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ES" sz="2000" dirty="0"/>
              <a:t>Escoja la opción que mejor complementa el enunciado anterior:</a:t>
            </a:r>
            <a:endParaRPr lang="es-CO" sz="2000" dirty="0"/>
          </a:p>
        </p:txBody>
      </p:sp>
      <p:sp>
        <p:nvSpPr>
          <p:cNvPr id="4" name="CuadroTexto 3"/>
          <p:cNvSpPr txBox="1"/>
          <p:nvPr/>
        </p:nvSpPr>
        <p:spPr>
          <a:xfrm>
            <a:off x="238562" y="126197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864506"/>
            <a:ext cx="7590988" cy="2862322"/>
          </a:xfrm>
          <a:prstGeom prst="rect">
            <a:avLst/>
          </a:prstGeom>
          <a:noFill/>
        </p:spPr>
        <p:txBody>
          <a:bodyPr wrap="square" rtlCol="0">
            <a:spAutoFit/>
          </a:bodyPr>
          <a:lstStyle/>
          <a:p>
            <a:pPr algn="just"/>
            <a:r>
              <a:rPr lang="es-ES" dirty="0"/>
              <a:t>a. La definición de los Nuevos Medios los identifica con el uso de la tecnología para la distribución, exhibición, procesamiento y producción de productos de la cultura.</a:t>
            </a:r>
          </a:p>
          <a:p>
            <a:pPr algn="just"/>
            <a:r>
              <a:rPr lang="es-ES" dirty="0"/>
              <a:t>b. La definición de Nuevos Medios hace referencia únicamente a maquinas analíticas capaces de proveer análisis y procesamiento de datos.</a:t>
            </a:r>
          </a:p>
          <a:p>
            <a:pPr algn="just"/>
            <a:r>
              <a:rPr lang="es-ES" dirty="0"/>
              <a:t>c. La concepción de los Nuevos Medios, o cómo los medios se volvieron nuevos, hace espacial énfasis en la transición de la fotografía análoga a la digital. </a:t>
            </a:r>
          </a:p>
          <a:p>
            <a:pPr algn="just"/>
            <a:r>
              <a:rPr lang="es-ES" dirty="0"/>
              <a:t>d. La concepción de los Nuevos Medios implica una identificación de estos con los medios audiovisuales y como estos han migrado de la tecnología análoga a la producción de contenido digital.</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A472EFA6-7366-46A7-B4FA-1E33B5C3A8C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E28B79-D5E4-4090-A1C3-A34D36414267}"/>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E461E263-A94B-4637-924B-748A7CB761C5}"/>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90C89824-3052-40BE-9DCA-B8953A0343DA}"/>
              </a:ext>
            </a:extLst>
          </p:cNvPr>
          <p:cNvPicPr>
            <a:picLocks noChangeAspect="1"/>
          </p:cNvPicPr>
          <p:nvPr/>
        </p:nvPicPr>
        <p:blipFill>
          <a:blip r:embed="rId2"/>
          <a:stretch>
            <a:fillRect/>
          </a:stretch>
        </p:blipFill>
        <p:spPr>
          <a:xfrm>
            <a:off x="0" y="3351"/>
            <a:ext cx="9162874" cy="5140149"/>
          </a:xfrm>
          <a:prstGeom prst="rect">
            <a:avLst/>
          </a:prstGeom>
        </p:spPr>
      </p:pic>
    </p:spTree>
    <p:extLst>
      <p:ext uri="{BB962C8B-B14F-4D97-AF65-F5344CB8AC3E}">
        <p14:creationId xmlns:p14="http://schemas.microsoft.com/office/powerpoint/2010/main" val="16114506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521</Words>
  <Application>Microsoft Office PowerPoint</Application>
  <PresentationFormat>Presentación en pantalla (16:9)</PresentationFormat>
  <Paragraphs>32</Paragraphs>
  <Slides>8</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32</cp:revision>
  <dcterms:created xsi:type="dcterms:W3CDTF">2018-10-16T22:27:03Z</dcterms:created>
  <dcterms:modified xsi:type="dcterms:W3CDTF">2022-01-11T21:28:37Z</dcterms:modified>
</cp:coreProperties>
</file>