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Técnicas Modernas de Análisis Termoquímico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0F4083-4404-476A-8A66-47B104C1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B7BD1B-0742-446D-A1C0-9CD0AE90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generación de nuevos componentes está asociada a reacciones químicas que permiten la obtención de nuevos productos. Para el caso de componentes reactivos con oxígeno, en ocasiones son usados como combustibles o en la consecución de materia prima para armamento. La armada del gobierno cuenta con una planta para la obtención de componentes inorgánicos altamente reactivos con el oxígeno. Puntualmente, la planta sintetiza </a:t>
            </a:r>
            <a:r>
              <a:rPr lang="es-CO" sz="2000" dirty="0" err="1"/>
              <a:t>Pentaborato</a:t>
            </a:r>
            <a:r>
              <a:rPr lang="es-CO" sz="2000" dirty="0"/>
              <a:t> (B5H9). El proceso de conformación de nuevos compuestos inorgánicos cumple con la reacción balanceada </a:t>
            </a:r>
            <a:r>
              <a:rPr lang="es-CO" sz="2000" dirty="0" err="1"/>
              <a:t>estequIométrica</a:t>
            </a:r>
            <a:r>
              <a:rPr lang="es-CO" sz="2000" dirty="0"/>
              <a:t>: 2(B5H9)+12(O2) para producir 5(B2O3)+9(H2O). Una vez realizada la caracterización de la reacción, se determina que cuenta con un delta de entalpía de formación de kJ/mol para B5H9(l) de 73.2, B2O3(s) de -1263.6 y para el agua de -285,8.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145FC-EF37-4862-95AB-BEF7D44CB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80992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Siendo usted el ingeniero encargado de calcular el sistema, determine la entalpía de reacción asociado al proceso de la industria armada del gobierno: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es-CO" dirty="0"/>
              <a:t>La entalpía de reacción asociado al proceso es -9036,6 kJ.</a:t>
            </a:r>
          </a:p>
          <a:p>
            <a:pPr marL="342900" lvl="0" indent="-342900">
              <a:buAutoNum type="alphaLcPeriod"/>
            </a:pPr>
            <a:r>
              <a:rPr lang="es-CO" dirty="0"/>
              <a:t>La entalpía de reacción asociado al proceso es 9036,6 kJ.</a:t>
            </a:r>
          </a:p>
          <a:p>
            <a:pPr marL="342900" lvl="0" indent="-342900">
              <a:buAutoNum type="alphaLcPeriod"/>
            </a:pPr>
            <a:r>
              <a:rPr lang="es-CO" dirty="0"/>
              <a:t>La entalpía de reacción asociado al proceso es 9036,6 J.</a:t>
            </a:r>
          </a:p>
          <a:p>
            <a:pPr marL="342900" lvl="0" indent="-342900">
              <a:buAutoNum type="alphaLcPeriod"/>
            </a:pPr>
            <a:r>
              <a:rPr lang="es-CO" dirty="0"/>
              <a:t>La entalpía de reacción asociado al proceso es -9036,6 J.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6749A4-9810-4706-8A3A-9A4662C6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16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AD43-BD40-41F6-9184-924C405E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5C923-DBCA-4BA2-A7F0-6EAA34A4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232CE2-9E8F-450C-B35D-39561B606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1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337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2022-01-13T04:52:06Z</dcterms:modified>
</cp:coreProperties>
</file>