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0" r:id="rId2"/>
    <p:sldId id="258" r:id="rId3"/>
    <p:sldId id="262" r:id="rId4"/>
    <p:sldId id="273" r:id="rId5"/>
    <p:sldId id="263" r:id="rId6"/>
    <p:sldId id="274" r:id="rId7"/>
    <p:sldId id="275" r:id="rId8"/>
    <p:sldId id="276" r:id="rId9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13/01/2022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#233 </a:t>
            </a:r>
            <a:r>
              <a:rPr lang="es-ES" dirty="0" err="1"/>
              <a:t>pocion</a:t>
            </a:r>
            <a:r>
              <a:rPr lang="es-ES" dirty="0"/>
              <a:t> 4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77B9-F4E9-4BEF-869F-32751217878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80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Sistemas Dinámicos Continuos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C45FD18-8D42-45BA-B092-D08076EEE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388982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9CBBECF-1F8D-4965-83AD-D24A6F2BA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2415696"/>
            <a:ext cx="759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dk1"/>
                </a:solidFill>
              </a:rPr>
              <a:t>Se tiene la serie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370" y="1877568"/>
            <a:ext cx="2934934" cy="16228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FF25303-8F40-407D-87D3-9B586F5F7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dk1"/>
                </a:solidFill>
              </a:rPr>
              <a:t>De esta serie se puede afirmar que es:</a:t>
            </a:r>
            <a:endParaRPr lang="es-CO" sz="2000" dirty="0">
              <a:solidFill>
                <a:schemeClr val="dk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38562" y="152200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076785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dirty="0">
                <a:solidFill>
                  <a:schemeClr val="dk1"/>
                </a:solidFill>
              </a:rPr>
              <a:t>a. </a:t>
            </a:r>
            <a:r>
              <a:rPr lang="es-MX" dirty="0">
                <a:solidFill>
                  <a:schemeClr val="dk1"/>
                </a:solidFill>
              </a:rPr>
              <a:t>Absolutamente convergente.</a:t>
            </a:r>
            <a:endParaRPr lang="es-CO" dirty="0">
              <a:solidFill>
                <a:schemeClr val="dk1"/>
              </a:solidFill>
            </a:endParaRPr>
          </a:p>
          <a:p>
            <a:pPr lvl="0"/>
            <a:r>
              <a:rPr lang="es-MX" dirty="0">
                <a:solidFill>
                  <a:schemeClr val="dk1"/>
                </a:solidFill>
              </a:rPr>
              <a:t>b. Condicionalmente convergente.</a:t>
            </a:r>
            <a:endParaRPr lang="es-CO" dirty="0">
              <a:solidFill>
                <a:schemeClr val="dk1"/>
              </a:solidFill>
            </a:endParaRPr>
          </a:p>
          <a:p>
            <a:pPr lvl="0"/>
            <a:r>
              <a:rPr lang="es-MX" dirty="0">
                <a:solidFill>
                  <a:schemeClr val="dk1"/>
                </a:solidFill>
              </a:rPr>
              <a:t>c. Convergente.</a:t>
            </a:r>
            <a:endParaRPr lang="es-CO" dirty="0">
              <a:solidFill>
                <a:schemeClr val="dk1"/>
              </a:solidFill>
            </a:endParaRPr>
          </a:p>
          <a:p>
            <a:r>
              <a:rPr lang="es-MX" dirty="0">
                <a:solidFill>
                  <a:schemeClr val="dk1"/>
                </a:solidFill>
              </a:rPr>
              <a:t>d. Divergente.</a:t>
            </a:r>
            <a:endParaRPr lang="es-CO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DEC1128-17D7-4550-97C4-A2AF8AED4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2.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dk1"/>
                </a:solidFill>
              </a:rPr>
              <a:t>Un paciente toma en una tableta 150 mg de una droga a la misma hora cada día, justo antes de tomar una nueva dosis, 5% de la droga que tenía antes de la toma permanece en el cuerpo.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33EE7A9-EF24-43ED-8A15-7DA527352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61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568800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dk1"/>
                </a:solidFill>
              </a:rPr>
              <a:t>De acuerdo a lo anterior, una manera de calcular la cantidad de la droga que tiene el paciente en el cuerpo después de la tercera tableta es:</a:t>
            </a:r>
            <a:endParaRPr lang="es-CO" sz="2000" dirty="0">
              <a:solidFill>
                <a:schemeClr val="dk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38562" y="2064304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56058" y="2561489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dirty="0">
                <a:solidFill>
                  <a:schemeClr val="dk1"/>
                </a:solidFill>
              </a:rPr>
              <a:t>a. 150+150(5/100)+150(5/100)</a:t>
            </a:r>
            <a:r>
              <a:rPr lang="es-MX" baseline="30000" dirty="0">
                <a:solidFill>
                  <a:schemeClr val="dk1"/>
                </a:solidFill>
              </a:rPr>
              <a:t>2.</a:t>
            </a:r>
            <a:endParaRPr lang="es-CO" dirty="0">
              <a:solidFill>
                <a:schemeClr val="dk1"/>
              </a:solidFill>
            </a:endParaRPr>
          </a:p>
          <a:p>
            <a:pPr lvl="0"/>
            <a:r>
              <a:rPr lang="es-MX" dirty="0">
                <a:solidFill>
                  <a:schemeClr val="dk1"/>
                </a:solidFill>
              </a:rPr>
              <a:t>b. 150+150(5/100)+150(5/100).</a:t>
            </a:r>
            <a:endParaRPr lang="es-CO" dirty="0">
              <a:solidFill>
                <a:schemeClr val="dk1"/>
              </a:solidFill>
            </a:endParaRPr>
          </a:p>
          <a:p>
            <a:pPr lvl="0"/>
            <a:r>
              <a:rPr lang="es-MX" dirty="0">
                <a:solidFill>
                  <a:schemeClr val="dk1"/>
                </a:solidFill>
              </a:rPr>
              <a:t>c. 150(5/100)+150(5/100)</a:t>
            </a:r>
            <a:r>
              <a:rPr lang="es-MX" baseline="30000" dirty="0">
                <a:solidFill>
                  <a:schemeClr val="dk1"/>
                </a:solidFill>
              </a:rPr>
              <a:t>2</a:t>
            </a:r>
            <a:endParaRPr lang="es-CO" dirty="0">
              <a:solidFill>
                <a:schemeClr val="dk1"/>
              </a:solidFill>
            </a:endParaRPr>
          </a:p>
          <a:p>
            <a:r>
              <a:rPr lang="es-MX" dirty="0">
                <a:solidFill>
                  <a:schemeClr val="dk1"/>
                </a:solidFill>
              </a:rPr>
              <a:t>d. 150+150(5/100)</a:t>
            </a:r>
            <a:r>
              <a:rPr lang="es-MX" baseline="30000" dirty="0">
                <a:solidFill>
                  <a:schemeClr val="dk1"/>
                </a:solidFill>
              </a:rPr>
              <a:t>2</a:t>
            </a:r>
            <a:r>
              <a:rPr lang="es-MX" dirty="0">
                <a:solidFill>
                  <a:schemeClr val="dk1"/>
                </a:solidFill>
              </a:rPr>
              <a:t>+150(5/100)</a:t>
            </a:r>
            <a:r>
              <a:rPr lang="es-MX" baseline="30000" dirty="0">
                <a:solidFill>
                  <a:schemeClr val="dk1"/>
                </a:solidFill>
              </a:rPr>
              <a:t>2</a:t>
            </a:r>
            <a:endParaRPr lang="es-CO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B831CEF-D4C1-44FD-BD14-80874BFC2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8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C43873-7731-4545-8955-4BEE385F9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258A50-5F85-43B8-AB1C-A4F2ED3DF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A985A6D-BEA8-4DF3-B8FE-AAFCA5608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57" y="0"/>
            <a:ext cx="91711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50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247</Words>
  <Application>Microsoft Office PowerPoint</Application>
  <PresentationFormat>Presentación en pantalla (16:9)</PresentationFormat>
  <Paragraphs>32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27</cp:revision>
  <dcterms:created xsi:type="dcterms:W3CDTF">2018-10-16T22:27:03Z</dcterms:created>
  <dcterms:modified xsi:type="dcterms:W3CDTF">2022-01-13T05:32:23Z</dcterms:modified>
</cp:coreProperties>
</file>