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.cesim.com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Simulación y Toma de Decisiones Gerenciales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D9DBED-BE01-4375-B3C6-9BF31B0B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6A870B-D120-43E6-B25A-DA55AE88C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1894" y="2382221"/>
            <a:ext cx="6379210" cy="19532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3255" y="4335493"/>
            <a:ext cx="7811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Simulador CESIM (2018). Informes de simulación. Recuperado de </a:t>
            </a:r>
            <a:r>
              <a:rPr lang="es-CO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https://sim.cesim.com/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8562" y="627895"/>
            <a:ext cx="7626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Al final del trimestre, el informe de ventas de la gerencia a su cargo, evidenció un crecimiento entre el 8% y el 15% en todos los mercados. En línea con informaciones previas, las cifras de crecimiento se están estabilizando. </a:t>
            </a:r>
          </a:p>
          <a:p>
            <a:pPr algn="just"/>
            <a:r>
              <a:rPr lang="es-CO" dirty="0"/>
              <a:t>Aprovechando estos buenos resultados, la empresa ha decidido participar en una ronda de negocios en busca de posibles inversores y usted ha sido seleccionado para llevar a cabo la presentación respectiva.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5CC4AE-C0A2-461E-A0E6-2DA20730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27895"/>
            <a:ext cx="7856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Durante su presentación en una de las reuniones con posibles inversionistas, uno de los asistentes que no conoce nada acerca de la empresa le ha formulado la siguiente pregunta: ¿Por qué las filiales Rojo y Azul aparecen con una capacidad disponible diferente a la del resto de filiales? </a:t>
            </a:r>
          </a:p>
          <a:p>
            <a:pPr algn="just"/>
            <a:r>
              <a:rPr lang="es-CO" dirty="0"/>
              <a:t>Ante esta pregunta, su respuesta debe </a:t>
            </a:r>
            <a:r>
              <a:rPr lang="es-CO" sz="2000" dirty="0"/>
              <a:t>ser: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13756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498333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a. Estas filiales no se encuentran a su capacidad máxima debido a problemas en el circuito de producción.</a:t>
            </a:r>
          </a:p>
          <a:p>
            <a:pPr algn="just"/>
            <a:r>
              <a:rPr lang="es-CO" dirty="0"/>
              <a:t>b. Ambas filiales son las unidades de producción más grandes y exceden en la cifra registrada la capacidad de las demás.</a:t>
            </a:r>
          </a:p>
          <a:p>
            <a:pPr algn="just"/>
            <a:r>
              <a:rPr lang="es-CO" dirty="0"/>
              <a:t>c. En ambas filiales se calcula la expectativa de crecimiento a futuro derivada de las posibles inversiones que se realizarán.</a:t>
            </a:r>
          </a:p>
          <a:p>
            <a:pPr algn="just"/>
            <a:r>
              <a:rPr lang="es-CO" dirty="0"/>
              <a:t>d. Esta capacidad disponible se refiere al porcentaje de inversión que se podrá recibir en la actual ronda de negocios.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F50695-6180-43D1-8E9D-AA3DF4EC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3F1BD-8400-4A68-8D8C-4B538FCC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0820A-C69F-4DD7-A541-679BAC4F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484048-434E-40C8-B74B-BFCF246C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6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356</Words>
  <Application>Microsoft Office PowerPoint</Application>
  <PresentationFormat>Presentación en pantalla (16:9)</PresentationFormat>
  <Paragraphs>23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2022-01-11T21:02:37Z</dcterms:modified>
</cp:coreProperties>
</file>