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AEDF1-15BB-4DA4-AAC8-CBAA711E9C13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96BBA-4539-401F-99FD-24CEC81C0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355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96BBA-4539-401F-99FD-24CEC81C0FF6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13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Sensación y Percepción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Juan tiene 7 años y el salón de clases tiene 35 estudiantes, incluyéndolo a él, entre los 6 y los 8 años. Antes de iniciar las clases, Juan se encuentra con sus compañeros, con quienes comparte la exposición al sonido de las mesas, de los salones contiguos, a las conversaciones entre ellos, con la maestra, el movimiento de los compañeros, la iluminación del salón, la decoración, las loncheras abiertas y cerradas, la tensión de estar sentados o de pie, el dolor de estómago y el mareo para quienes no desayunaron.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4888" y="52017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44888" y="1074951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Teniendo en cuenta lo anterior, ¿Qué le permite a Juan diferenciar la información relevante </a:t>
            </a:r>
            <a:r>
              <a:rPr lang="es-MX" sz="2000" dirty="0" err="1"/>
              <a:t>sensoperceptual</a:t>
            </a:r>
            <a:r>
              <a:rPr lang="es-MX" sz="2000" dirty="0"/>
              <a:t> del aula de clase?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44888" y="218684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1214" y="3052524"/>
            <a:ext cx="3206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a. La transducción sensorial.</a:t>
            </a:r>
          </a:p>
          <a:p>
            <a:pPr algn="just"/>
            <a:r>
              <a:rPr lang="es-ES" sz="2000" dirty="0"/>
              <a:t>b. La transducción funcional.</a:t>
            </a:r>
          </a:p>
          <a:p>
            <a:pPr algn="just"/>
            <a:r>
              <a:rPr lang="es-ES" sz="2000" dirty="0"/>
              <a:t>c. El estímulo proximal.</a:t>
            </a:r>
          </a:p>
          <a:p>
            <a:pPr algn="just"/>
            <a:r>
              <a:rPr lang="es-ES" sz="2000" dirty="0"/>
              <a:t>d. El estímulo distal.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D39D7-7DED-4297-AFBE-355C4745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17A1A1-925C-4B10-BDE9-7AD549A0F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16B115-2FF1-442E-9B05-EF72D0DE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3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258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29</cp:revision>
  <dcterms:created xsi:type="dcterms:W3CDTF">2018-10-16T22:27:03Z</dcterms:created>
  <dcterms:modified xsi:type="dcterms:W3CDTF">2022-01-11T21:49:03Z</dcterms:modified>
</cp:coreProperties>
</file>