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8011E-B2CB-4180-8714-33A308D6469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91DD-D522-44F1-B4EA-3966587AD8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227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Química General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El experimento de Rutherford empleaba una lámina de oro bombardeada por un haz de partículas positivas, de las cuales una gran mayoría lograban atravesar la lámina sin desviarse.  A partir de estos resultados Rutherford logró plantear su Modelo Atómico Nuclear.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De acuerdo con los resultados obtenidos por Rutherford, ¿cómo está constituido el átomo?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a. El átomo está constituido por una masa continua positiva y partículas negativas llamadas electrones.</a:t>
            </a:r>
          </a:p>
          <a:p>
            <a:pPr algn="just"/>
            <a:r>
              <a:rPr lang="es-MX" sz="2000" dirty="0"/>
              <a:t>b. El átomo está constituido por un núcleo positivo y es en su mayor extensión espacio vacío. </a:t>
            </a:r>
          </a:p>
          <a:p>
            <a:pPr algn="just"/>
            <a:r>
              <a:rPr lang="es-MX" sz="2000" dirty="0"/>
              <a:t>c. El átomo está constituido por protones, electrones, neutrones, mesones, hadrones y quark.</a:t>
            </a:r>
          </a:p>
          <a:p>
            <a:pPr algn="just"/>
            <a:r>
              <a:rPr lang="es-MX" sz="2000" dirty="0"/>
              <a:t>d. El átomo está constituido por un núcleo y electrones girando alrededor de él en niveles de energía definidos.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9AA99-A761-4238-B6B9-B21178B9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22B83F-F41E-4CBE-8431-63547B8D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1F1AB7-A7BA-47FA-8E18-4016096C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79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243</Words>
  <Application>Microsoft Office PowerPoint</Application>
  <PresentationFormat>Presentación en pantalla (16:9)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2022-01-13T05:31:34Z</dcterms:modified>
</cp:coreProperties>
</file>