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Psicología del Aprendizaje y Análisis Experimental del Comportamiento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09126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2063918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Una persona con adicción a la heroína empieza a sentir los síntomas de abstinencia y se inyecta otra dosis para librarse de las desagradables sensaciones.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87698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2236" y="1615302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Esta persona está pasando por un procedimiento de: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229206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844288"/>
            <a:ext cx="3174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Castigo positivo.</a:t>
            </a:r>
          </a:p>
          <a:p>
            <a:pPr algn="just"/>
            <a:r>
              <a:rPr lang="es-CO" sz="2000" dirty="0"/>
              <a:t>b. Refuerzo positivo.</a:t>
            </a:r>
          </a:p>
          <a:p>
            <a:pPr algn="just"/>
            <a:r>
              <a:rPr lang="es-CO" sz="2000" dirty="0"/>
              <a:t>c. Castigo negativo.</a:t>
            </a:r>
          </a:p>
          <a:p>
            <a:pPr algn="just"/>
            <a:r>
              <a:rPr lang="es-CO" sz="2000" dirty="0"/>
              <a:t>d. Refuerzo negativo.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8C6D3-6115-444E-9321-C6B84E4A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1A539-4D2C-418B-92B7-A6811A1A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ED9C96-21AA-4489-B035-8DAEDDD6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3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166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2022-01-11T21:48:23Z</dcterms:modified>
</cp:coreProperties>
</file>