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Psicobiología</a:t>
            </a:r>
            <a:endParaRPr lang="es-ES" sz="2400" u="sng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E4417F-C908-4F2C-97F0-D148FB6EE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48F016-DDEA-44B5-9F83-510FD252B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01683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922487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Ayer, Juan almorzó una hamburguesa con papas y gaseosa. Luego decidió tomar una siesta, antes de preparar la exposición sobre sinapsis y neurotransmisores, y en la noche salió a tomar unas cervezas con sus amigos hasta el amanecer, y no recuerda muy bien cómo llegó hasta su casa.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BF659C-DE35-46C5-96D0-07DA924E4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62374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Mientras Juan estaba almorzando ¿Cuál de los siguientes sistemas se encontraba en mayor funcionamiento?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a.	El Sistema Nervioso Periférico Somático porque le permitía activar los receptores sensoriales para apreciar el contenido calórico de los alimentos.</a:t>
            </a:r>
          </a:p>
          <a:p>
            <a:pPr algn="just"/>
            <a:r>
              <a:rPr lang="es-ES" dirty="0"/>
              <a:t>b.	El Sistema Nervioso Autónomo Simpático porque le permitía activar las glándulas necesarias para la digestión de los alimentos.</a:t>
            </a:r>
          </a:p>
          <a:p>
            <a:pPr algn="just"/>
            <a:r>
              <a:rPr lang="es-ES" dirty="0"/>
              <a:t>c.	El Sistema Nervioso Parasimpático porque le permitía activar los órganos necesarios para obtener energía de los alimentos.</a:t>
            </a:r>
          </a:p>
          <a:p>
            <a:pPr algn="just"/>
            <a:r>
              <a:rPr lang="es-ES" dirty="0"/>
              <a:t>d.	El Sistema Nervioso Central porque le permitía consumir rápida y fácilmente los alimentos de su almuerzo.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46BF15-B3C6-4A0F-B44F-2A2215C5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F2775-EB5D-4BB7-803F-CBF2C14B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16E951-DC9B-48AF-BBBE-1E7800EC2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C4CC56-6DDB-43EC-878E-9848FF33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22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262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33</cp:revision>
  <dcterms:created xsi:type="dcterms:W3CDTF">2018-10-16T22:27:03Z</dcterms:created>
  <dcterms:modified xsi:type="dcterms:W3CDTF">2022-01-11T21:47:50Z</dcterms:modified>
</cp:coreProperties>
</file>