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Programación Web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7B8048-5FD1-4659-9AE2-B2E5D94F2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44F44EE-FA0A-4084-8402-BB06CADBC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324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Se está desarrollando un formulario PHP para la captura de información de los registros de solicitud de peticiones quejas y reclamos, asociados a una cuenta.  Dicho formulario estará formado por controles de texto que permiten el ingreso de los siguientes datos:  Nombre, Apellido, Código de Registro y Número de Cuenta para la PQS (Petición, Queja y Reclamo). El componente de la página apunta a un 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servlet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, o controlador, que se debe encargar de capturar todos los datos digitados por el usuario en el formulario.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F275F1-B4A0-488F-A151-F7DC4D4A2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6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s-CO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acuerdo con lo anterior, ¿cómo es posible recuperar el valor de una solicitud proveniente de un formulario HTML o PHP, definido en la situación problémica?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1983672"/>
            <a:ext cx="7857153" cy="307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s-CO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Usando la variable $_GET['</a:t>
            </a:r>
            <a:r>
              <a:rPr lang="es-CO" sz="1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parametro</a:t>
            </a:r>
            <a:r>
              <a:rPr lang="es-CO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'] o $_POST['</a:t>
            </a:r>
            <a:r>
              <a:rPr lang="es-CO" sz="1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parametro</a:t>
            </a:r>
            <a:r>
              <a:rPr lang="es-CO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'], donde "</a:t>
            </a:r>
            <a:r>
              <a:rPr lang="es-CO" sz="1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parametro</a:t>
            </a:r>
            <a:r>
              <a:rPr lang="es-CO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es el nombre de la variable enviada.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s-CO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Usando la variable $_SESSION['</a:t>
            </a:r>
            <a:r>
              <a:rPr lang="es-CO" sz="1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parametro</a:t>
            </a:r>
            <a:r>
              <a:rPr lang="es-CO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'], donde "</a:t>
            </a:r>
            <a:r>
              <a:rPr lang="es-CO" sz="1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parametro</a:t>
            </a:r>
            <a:r>
              <a:rPr lang="es-CO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es el nombre de la variable enviada.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s-CO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Usando la variable $GET['</a:t>
            </a:r>
            <a:r>
              <a:rPr lang="es-CO" sz="1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parametro</a:t>
            </a:r>
            <a:r>
              <a:rPr lang="es-CO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'] o $POST['</a:t>
            </a:r>
            <a:r>
              <a:rPr lang="es-CO" sz="1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parametro</a:t>
            </a:r>
            <a:r>
              <a:rPr lang="es-CO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'], donde "</a:t>
            </a:r>
            <a:r>
              <a:rPr lang="es-CO" sz="1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parametro</a:t>
            </a:r>
            <a:r>
              <a:rPr lang="es-CO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es el nombre de la variable enviada.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s-CO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No es posible recuperar el valor dado que un formulario HTML no maneja programación</a:t>
            </a:r>
            <a:br>
              <a:rPr lang="es-CO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lógica.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D29A9B1-1AE2-4C9C-AADA-1ACC844E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E3BDD2-4595-426E-9E42-92B98073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A8C9FC-82BE-4297-A099-A1914673D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8195F0-BE56-4A3F-9EBC-C83295DCE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57" y="0"/>
            <a:ext cx="91711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54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333</Words>
  <Application>Microsoft Office PowerPoint</Application>
  <PresentationFormat>Presentación en pantalla (16:9)</PresentationFormat>
  <Paragraphs>22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26</cp:revision>
  <dcterms:created xsi:type="dcterms:W3CDTF">2018-10-16T22:27:03Z</dcterms:created>
  <dcterms:modified xsi:type="dcterms:W3CDTF">2022-01-13T05:16:34Z</dcterms:modified>
</cp:coreProperties>
</file>