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Proceso de Exportación e Importación</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84577"/>
            <a:ext cx="7590988" cy="3785652"/>
          </a:xfrm>
          <a:prstGeom prst="rect">
            <a:avLst/>
          </a:prstGeom>
          <a:noFill/>
        </p:spPr>
        <p:txBody>
          <a:bodyPr wrap="square" rtlCol="0">
            <a:spAutoFit/>
          </a:bodyPr>
          <a:lstStyle/>
          <a:p>
            <a:pPr algn="just"/>
            <a:r>
              <a:rPr lang="es-ES" sz="2400" dirty="0"/>
              <a:t>Luego de varios meses de investigación, usted, finalmente, recibe cuatro cotizaciones de camiones recolectores de basura que requiere la alcaldía de su municipio, al interior de Cundinamarca. Como gerente de la empresa encargada del proceso de importación, con más de 20 años de operaciones especialmente con Estados Unidos, ha de lograr obtener utilidad mediante eficiencias económicas y financieras que le permitan cumplir con los costos, el tiempo y la calidad, definidas en el marco del contrato firmado entre la alcaldía y su empresa.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6019"/>
            <a:ext cx="7590988" cy="1200329"/>
          </a:xfrm>
          <a:prstGeom prst="rect">
            <a:avLst/>
          </a:prstGeom>
          <a:noFill/>
        </p:spPr>
        <p:txBody>
          <a:bodyPr wrap="square" rtlCol="0">
            <a:spAutoFit/>
          </a:bodyPr>
          <a:lstStyle/>
          <a:p>
            <a:pPr algn="just"/>
            <a:r>
              <a:rPr lang="es-ES" sz="2400" dirty="0"/>
              <a:t>Por lo anterior, deberá seleccionar la mejor opción para adelantar este proceso. Centre su análisis en el correcto uso de los Incoterms:</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246769"/>
          </a:xfrm>
          <a:prstGeom prst="rect">
            <a:avLst/>
          </a:prstGeom>
          <a:noFill/>
        </p:spPr>
        <p:txBody>
          <a:bodyPr wrap="square" rtlCol="0">
            <a:spAutoFit/>
          </a:bodyPr>
          <a:lstStyle/>
          <a:p>
            <a:pPr algn="just"/>
            <a:r>
              <a:rPr lang="es-ES" sz="2000" dirty="0"/>
              <a:t>a. Cotización 1: Camiones arrendados de Florida, entregados CFR, vía marítima en Santa Marta.</a:t>
            </a:r>
          </a:p>
          <a:p>
            <a:pPr algn="just"/>
            <a:r>
              <a:rPr lang="es-ES" sz="2000" dirty="0"/>
              <a:t>b. Cotización 2: Camiones usados de Iowa, entregados DDP, vía marítima en New York.</a:t>
            </a:r>
          </a:p>
          <a:p>
            <a:pPr algn="just"/>
            <a:r>
              <a:rPr lang="es-ES" sz="2000" dirty="0"/>
              <a:t>c. Cotización 3: Camiones nuevos de Nebraska, entregados EXW, Miami.</a:t>
            </a:r>
          </a:p>
          <a:p>
            <a:pPr algn="just"/>
            <a:r>
              <a:rPr lang="es-ES" sz="2000" dirty="0"/>
              <a:t>d. Cotización 4: Camiones refaccionados de Kansas, entregados DAF, vía terrestre en Salgar.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F6DD1-BD80-486C-ABDC-BBA79860272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3A07CD2-C7AC-4E11-879A-29A477EFE7D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5FF1BBF-9D12-4299-974E-1D92D41204B4}"/>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18969070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TotalTime>
  <Words>297</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2022-01-11T19:49:46Z</dcterms:modified>
</cp:coreProperties>
</file>