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581BF-1320-46FF-906C-CD3404FA99D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E3D30-87DC-4A20-91A0-9E8C5CA860DC}" type="slidenum">
              <a:rPr lang="es-CO" smtClean="0"/>
              <a:t>‹Nº›</a:t>
            </a:fld>
            <a:endParaRPr lang="es-CO"/>
          </a:p>
        </p:txBody>
      </p:sp>
    </p:spTree>
    <p:extLst>
      <p:ext uri="{BB962C8B-B14F-4D97-AF65-F5344CB8AC3E}">
        <p14:creationId xmlns:p14="http://schemas.microsoft.com/office/powerpoint/2010/main" val="278864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Probabilidad y Estadística Inferencial</a:t>
            </a:r>
            <a:endParaRPr lang="es-ES" sz="2400" dirty="0">
              <a:solidFill>
                <a:schemeClr val="bg1"/>
              </a:solidFill>
            </a:endParaRP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3477875"/>
          </a:xfrm>
          <a:prstGeom prst="rect">
            <a:avLst/>
          </a:prstGeom>
          <a:noFill/>
        </p:spPr>
        <p:txBody>
          <a:bodyPr wrap="square" rtlCol="0">
            <a:spAutoFit/>
          </a:bodyPr>
          <a:lstStyle/>
          <a:p>
            <a:pPr algn="just"/>
            <a:r>
              <a:rPr lang="es-MX" sz="2000" dirty="0"/>
              <a:t>Una empresa estudia la comercialización de un nuevo producto. Se desea que resulte superior a su más cercano competidor. En base a evaluaciones a preliminares se determina una probabilidad del 50% que el producto sea superior al competidor, de un 30% que posea igual calidad y de un 20% que resulte inferior. Un estudio de mercado concluye que el producto es superior a la competencia. En base a la experiencia en encuestas, se sabe que si un producto es superior, la probabilidad de que la encuesta alcance igual resultado es 0.7. Si el producto es de igual calidad, la probabilidad de que la encuesta dé un producto superior es de 0.4, y la probabilidad de que la encuesta indique un producto superior siendo en realidad inferior es de 0.2.</a:t>
            </a:r>
            <a:endParaRPr lang="es-ES" sz="2000"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MX" sz="2000" dirty="0"/>
              <a:t>Dado el resultado de la encuesta, ¿Cuál es la probabilidad de que el producto sea superior</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algn="just"/>
            <a:r>
              <a:rPr lang="es-CO" sz="2000" dirty="0"/>
              <a:t>a. 0.70.</a:t>
            </a:r>
          </a:p>
          <a:p>
            <a:pPr algn="just"/>
            <a:r>
              <a:rPr lang="es-CO" sz="2000" dirty="0"/>
              <a:t>b. 0.35.</a:t>
            </a:r>
          </a:p>
          <a:p>
            <a:pPr algn="just"/>
            <a:r>
              <a:rPr lang="es-CO" sz="2000" dirty="0"/>
              <a:t>c. 0.51.</a:t>
            </a:r>
          </a:p>
          <a:p>
            <a:pPr algn="just"/>
            <a:r>
              <a:rPr lang="es-CO" sz="2000" dirty="0"/>
              <a:t>d. 0.47.</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CD001-0550-4565-9EE4-AE303D764820}"/>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AC6272A0-CD18-4A8D-A0D4-23F8C75861F3}"/>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54A54BEA-F938-46E6-95F1-AEEFF154623F}"/>
              </a:ext>
            </a:extLst>
          </p:cNvPr>
          <p:cNvPicPr>
            <a:picLocks noChangeAspect="1"/>
          </p:cNvPicPr>
          <p:nvPr/>
        </p:nvPicPr>
        <p:blipFill>
          <a:blip r:embed="rId2"/>
          <a:stretch>
            <a:fillRect/>
          </a:stretch>
        </p:blipFill>
        <p:spPr>
          <a:xfrm>
            <a:off x="0" y="-2658"/>
            <a:ext cx="9144000" cy="5146158"/>
          </a:xfrm>
          <a:prstGeom prst="rect">
            <a:avLst/>
          </a:prstGeom>
        </p:spPr>
      </p:pic>
    </p:spTree>
    <p:extLst>
      <p:ext uri="{BB962C8B-B14F-4D97-AF65-F5344CB8AC3E}">
        <p14:creationId xmlns:p14="http://schemas.microsoft.com/office/powerpoint/2010/main" val="14455729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289</Words>
  <Application>Microsoft Office PowerPoint</Application>
  <PresentationFormat>Presentación en pantalla (16:9)</PresentationFormat>
  <Paragraphs>21</Paragraphs>
  <Slides>6</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28</cp:revision>
  <dcterms:created xsi:type="dcterms:W3CDTF">2018-10-16T22:27:03Z</dcterms:created>
  <dcterms:modified xsi:type="dcterms:W3CDTF">2022-01-12T16:51:31Z</dcterms:modified>
</cp:coreProperties>
</file>