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Principios y Teorías de los Negocios Internacionales</a:t>
            </a:r>
          </a:p>
        </p:txBody>
      </p:sp>
      <p:pic>
        <p:nvPicPr>
          <p:cNvPr id="7" name="Imagen 6">
            <a:extLst>
              <a:ext uri="{FF2B5EF4-FFF2-40B4-BE49-F238E27FC236}">
                <a16:creationId xmlns:a16="http://schemas.microsoft.com/office/drawing/2014/main" id="{374A3D4E-4F12-4452-83D5-573F1C7C451C}"/>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E544D43B-6523-44D8-9005-617E9D2C746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4247317"/>
          </a:xfrm>
          <a:prstGeom prst="rect">
            <a:avLst/>
          </a:prstGeom>
          <a:noFill/>
        </p:spPr>
        <p:txBody>
          <a:bodyPr wrap="square" rtlCol="0">
            <a:spAutoFit/>
          </a:bodyPr>
          <a:lstStyle/>
          <a:p>
            <a:pPr algn="just"/>
            <a:r>
              <a:rPr lang="es-ES" dirty="0"/>
              <a:t>Hace 20 años, Pedro inició una compañía de juguetes de madera en Bogotá.  Hoy recuerda con orgullo cómo, en los primeros años de operación, eran tan sólo 2 personas que tenían que hacerlo todo. Como la empresa ha crecido, y ahora tiene 30 empleados, vende sus juguetes en Bogotá, Cali, Cartagena y Barranquilla, y factura 3 000 millones de pesos al año. Aunque, en los últimos años, no ha logrado mantener el crecimiento de la compañía.</a:t>
            </a:r>
          </a:p>
          <a:p>
            <a:pPr algn="just"/>
            <a:endParaRPr lang="es-ES" dirty="0"/>
          </a:p>
          <a:p>
            <a:pPr algn="just"/>
            <a:r>
              <a:rPr lang="es-ES" dirty="0"/>
              <a:t>La semana pasada, mientras visitaba su stand de juguetes en la Feria del Hogar de Bogotá, un distribuidor canadiense, especializado en ventas de juguetes de madera, le propuso que vendieran sus juguetes en Toronto, Quebec y Victoria. A Pedro le llamó mucho la atención esta propuesta y cree que es una oportunidad para seguir creciendo y contrarrestar el estancamiento del mercado interno. Sin embargo, le preocupa que nunca ha hecho ninguna exportación, que no conoce el mercado canadiense y que ni siquiera habla inglés.</a:t>
            </a:r>
          </a:p>
        </p:txBody>
      </p:sp>
      <p:pic>
        <p:nvPicPr>
          <p:cNvPr id="5" name="Imagen 4">
            <a:extLst>
              <a:ext uri="{FF2B5EF4-FFF2-40B4-BE49-F238E27FC236}">
                <a16:creationId xmlns:a16="http://schemas.microsoft.com/office/drawing/2014/main" id="{86678B32-1102-4CEE-A2F2-C3D7D7D570E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ES" sz="2000" dirty="0"/>
              <a:t>Usted fue contratado por Pedro para asesorarlo y ayudarlo a tomar la mejor decisión. ¿Qué le recomendaría?</a:t>
            </a:r>
            <a:endParaRPr lang="es-CO" sz="20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1983672"/>
            <a:ext cx="7590988" cy="2450094"/>
          </a:xfrm>
          <a:prstGeom prst="rect">
            <a:avLst/>
          </a:prstGeom>
          <a:noFill/>
        </p:spPr>
        <p:txBody>
          <a:bodyPr wrap="square" rtlCol="0">
            <a:spAutoFit/>
          </a:bodyPr>
          <a:lstStyle/>
          <a:p>
            <a:pPr lvl="0" algn="just">
              <a:lnSpc>
                <a:spcPct val="107000"/>
              </a:lnSpc>
              <a:spcAft>
                <a:spcPts val="0"/>
              </a:spcAft>
            </a:pPr>
            <a:r>
              <a:rPr lang="es-ES" dirty="0"/>
              <a:t>a. Rechazar la propuesta del distribuidor canadiense. Pedro debe entender que, si no habla inglés, no va a tener éxito en este negocio. Es mejor desistir.</a:t>
            </a:r>
          </a:p>
          <a:p>
            <a:pPr lvl="0" algn="just">
              <a:lnSpc>
                <a:spcPct val="107000"/>
              </a:lnSpc>
              <a:spcAft>
                <a:spcPts val="0"/>
              </a:spcAft>
            </a:pPr>
            <a:r>
              <a:rPr lang="es-ES" dirty="0"/>
              <a:t>b. Exportar los juguetes a Canadá, pero no a través del distribuidor. Es conocido que los distribuidores se quedan con un margen que podría ser para Pedro. </a:t>
            </a:r>
          </a:p>
          <a:p>
            <a:pPr lvl="0" algn="just">
              <a:lnSpc>
                <a:spcPct val="107000"/>
              </a:lnSpc>
              <a:spcAft>
                <a:spcPts val="0"/>
              </a:spcAft>
            </a:pPr>
            <a:r>
              <a:rPr lang="es-ES" dirty="0"/>
              <a:t>c. Posponer la decisión. Explicarle al distribuidor canadiense que, antes de exportar, Pedro tiene que investigar y entender el mercado canadiense. </a:t>
            </a:r>
          </a:p>
          <a:p>
            <a:pPr lvl="0" algn="just">
              <a:lnSpc>
                <a:spcPct val="107000"/>
              </a:lnSpc>
              <a:spcAft>
                <a:spcPts val="0"/>
              </a:spcAft>
            </a:pPr>
            <a:r>
              <a:rPr lang="es-ES" dirty="0"/>
              <a:t>d. Aceptar la propuesta del distribuidor. Esta es una gran oportunidad para aprovechar la experiencia del distribuidor y empezar a vender en Canadá.</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BA48CE78-94BD-476C-8C96-B908B2FC081A}"/>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392D73-4630-45B6-9974-F70152EF74F1}"/>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90931061-908F-4C20-9680-66D8A464E11E}"/>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2AA2FF9B-7605-467D-8828-E20B38D2EB89}"/>
              </a:ext>
            </a:extLst>
          </p:cNvPr>
          <p:cNvPicPr>
            <a:picLocks noChangeAspect="1"/>
          </p:cNvPicPr>
          <p:nvPr/>
        </p:nvPicPr>
        <p:blipFill>
          <a:blip r:embed="rId2"/>
          <a:stretch>
            <a:fillRect/>
          </a:stretch>
        </p:blipFill>
        <p:spPr>
          <a:xfrm>
            <a:off x="-24847" y="1"/>
            <a:ext cx="9168848" cy="5143500"/>
          </a:xfrm>
          <a:prstGeom prst="rect">
            <a:avLst/>
          </a:prstGeom>
        </p:spPr>
      </p:pic>
    </p:spTree>
    <p:extLst>
      <p:ext uri="{BB962C8B-B14F-4D97-AF65-F5344CB8AC3E}">
        <p14:creationId xmlns:p14="http://schemas.microsoft.com/office/powerpoint/2010/main" val="18509939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430</Words>
  <Application>Microsoft Office PowerPoint</Application>
  <PresentationFormat>Presentación en pantalla (16:9)</PresentationFormat>
  <Paragraphs>22</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28</cp:revision>
  <dcterms:created xsi:type="dcterms:W3CDTF">2018-10-16T22:27:03Z</dcterms:created>
  <dcterms:modified xsi:type="dcterms:W3CDTF">2022-01-11T19:48:38Z</dcterms:modified>
</cp:coreProperties>
</file>