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Principios de Macroeconomía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622" y="1178209"/>
            <a:ext cx="7590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Considere que un país cuenta con un alto grado de desempleo.  Entre la población joven este es de (15%). El presidente de este país quiere averiguar cuál es el nivel de desempleo con la población mayor de 40 años.     Para ello contrata a una empresa de consultoría en economía que calcula que las funciones de oferta y demanda de trabajo para este segmento de la población se encuentra dados por:    </a:t>
            </a:r>
            <a:r>
              <a:rPr lang="es-ES" sz="2000" dirty="0" err="1"/>
              <a:t>Ls</a:t>
            </a:r>
            <a:r>
              <a:rPr lang="es-ES" sz="2000" dirty="0"/>
              <a:t> = 10 + 1/2w y </a:t>
            </a:r>
            <a:r>
              <a:rPr lang="es-ES" sz="2000" dirty="0" err="1"/>
              <a:t>Ld</a:t>
            </a:r>
            <a:r>
              <a:rPr lang="es-ES" sz="2000" dirty="0"/>
              <a:t> = 100 - 1/3w respectivamente.    El salario se encuentra representado en miles de pesos al día.  Por su parte, L se mide en miles de trabajadores.  Adicionalmente, se encontró que estas empresas pagan salarios de eficiencia en un nivel promedio de 115 mil pesos al día.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Con base en la información presentada en el caso, ¿Cómo se compara el nivel de desempleo de la población mayor a 40 años, con la población joven?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Resulta inferior a la tasa de desempleo de la población joven.</a:t>
            </a:r>
          </a:p>
          <a:p>
            <a:pPr algn="just"/>
            <a:r>
              <a:rPr lang="es-ES" sz="2000" dirty="0"/>
              <a:t>b. Resulta superior a la tasa de desempleo de la población joven. </a:t>
            </a:r>
          </a:p>
          <a:p>
            <a:pPr algn="just"/>
            <a:r>
              <a:rPr lang="es-ES" sz="2000" dirty="0"/>
              <a:t>c. Resulta igual a la tasa de desempleo de la población joven.   </a:t>
            </a:r>
          </a:p>
          <a:p>
            <a:pPr algn="just"/>
            <a:r>
              <a:rPr lang="es-ES" sz="2000" dirty="0"/>
              <a:t>d. </a:t>
            </a:r>
            <a:r>
              <a:rPr lang="es-ES" sz="2000"/>
              <a:t>La población mayor a los 40 años cuenta con desempleo de cero.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CF622-FE5B-4E3D-A8E9-4480A550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C863F-5BDB-4778-A912-54A19180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24ADC7-37C4-4881-9396-DB232BEA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" y="1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40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328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2022-01-11T19:40:21Z</dcterms:modified>
</cp:coreProperties>
</file>