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Principios de Economía</a:t>
            </a:r>
            <a:endParaRPr lang="es-ES" sz="2400" dirty="0">
              <a:solidFill>
                <a:schemeClr val="bg1"/>
              </a:solidFill>
            </a:endParaRPr>
          </a:p>
        </p:txBody>
      </p:sp>
      <p:pic>
        <p:nvPicPr>
          <p:cNvPr id="7" name="Imagen 6">
            <a:extLst>
              <a:ext uri="{FF2B5EF4-FFF2-40B4-BE49-F238E27FC236}">
                <a16:creationId xmlns:a16="http://schemas.microsoft.com/office/drawing/2014/main" id="{5DA4B4BD-82C8-4603-8961-61EE6651EC4F}"/>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3E147168-38F6-400B-9054-398571C705D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4154984"/>
          </a:xfrm>
          <a:prstGeom prst="rect">
            <a:avLst/>
          </a:prstGeom>
          <a:noFill/>
        </p:spPr>
        <p:txBody>
          <a:bodyPr wrap="square" rtlCol="0">
            <a:spAutoFit/>
          </a:bodyPr>
          <a:lstStyle/>
          <a:p>
            <a:pPr algn="just"/>
            <a:r>
              <a:rPr lang="es-ES" sz="2400" dirty="0"/>
              <a:t>Un empresario tiene que decidir entre invertir $ 500 millones de pesos en un CDT o si, por el contrario, utiliza esos recursos para emprender un proyecto productivo.   La puesta en marcha del proyecto implica que debe contraer una deuda financiera mediante la emisión de bonos.   Esto se debe a que el proyecto requiere de una inversión de $ 1,500 millones de pesos, por lo que necesitaría pedir prestados $ 1,000 millones de pesos faltantes. La decisión final que tome depende de sus proyecciones sobre la tasa de interés. Si prevé que la tasa de interés aumentará, entonces decidirá no realizar la emisión de bono.</a:t>
            </a:r>
            <a:endParaRPr lang="es-CO" sz="2400" dirty="0"/>
          </a:p>
        </p:txBody>
      </p:sp>
      <p:pic>
        <p:nvPicPr>
          <p:cNvPr id="5" name="Imagen 4">
            <a:extLst>
              <a:ext uri="{FF2B5EF4-FFF2-40B4-BE49-F238E27FC236}">
                <a16:creationId xmlns:a16="http://schemas.microsoft.com/office/drawing/2014/main" id="{FDF788B0-7C53-463A-8E62-81A45D84E2B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659452"/>
            <a:ext cx="7590988" cy="923330"/>
          </a:xfrm>
          <a:prstGeom prst="rect">
            <a:avLst/>
          </a:prstGeom>
          <a:noFill/>
        </p:spPr>
        <p:txBody>
          <a:bodyPr wrap="square" rtlCol="0">
            <a:spAutoFit/>
          </a:bodyPr>
          <a:lstStyle/>
          <a:p>
            <a:pPr algn="just"/>
            <a:r>
              <a:rPr lang="es-ES" dirty="0"/>
              <a:t>Suponga qué debido a presiones inflacionarias, El Banco de la República decidió adoptar una política monetaria contractiva.  ¿De acuerdo a lo anterior, lo que debe hacer el empresario y lo que ocurrirá con las tasas de interés será?</a:t>
            </a:r>
            <a:endParaRPr lang="es-CO" dirty="0"/>
          </a:p>
        </p:txBody>
      </p:sp>
      <p:sp>
        <p:nvSpPr>
          <p:cNvPr id="4" name="CuadroTexto 3"/>
          <p:cNvSpPr txBox="1"/>
          <p:nvPr/>
        </p:nvSpPr>
        <p:spPr>
          <a:xfrm>
            <a:off x="237865" y="168435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7865" y="2247590"/>
            <a:ext cx="7590988" cy="2031325"/>
          </a:xfrm>
          <a:prstGeom prst="rect">
            <a:avLst/>
          </a:prstGeom>
          <a:noFill/>
        </p:spPr>
        <p:txBody>
          <a:bodyPr wrap="square" rtlCol="0">
            <a:spAutoFit/>
          </a:bodyPr>
          <a:lstStyle/>
          <a:p>
            <a:pPr algn="just"/>
            <a:r>
              <a:rPr lang="es-ES" dirty="0"/>
              <a:t>a. Tomar la deuda y no invertir en el CDT debido a que la tasa de interés aumentará. </a:t>
            </a:r>
          </a:p>
          <a:p>
            <a:pPr algn="just"/>
            <a:r>
              <a:rPr lang="es-ES" dirty="0"/>
              <a:t>b. Tomar la deuda y no invertir en el CDT porque la tasa de interés disminuirá.</a:t>
            </a:r>
          </a:p>
          <a:p>
            <a:pPr algn="just"/>
            <a:r>
              <a:rPr lang="es-ES" dirty="0"/>
              <a:t>c. Invertir el dinero en el CDT y no endeudarse porque la tasa de interés aumentará.</a:t>
            </a:r>
          </a:p>
          <a:p>
            <a:pPr algn="just"/>
            <a:r>
              <a:rPr lang="es-ES" dirty="0"/>
              <a:t>d. Invertir el dinero en el CDT y no endeudarse porque la tasa de interés disminuirá.</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900B9178-5190-49BC-BA0A-DFA0C25684D9}"/>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6FDC5-A56B-4C75-81C1-B57934DE58CD}"/>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B1735347-1ECF-456E-A997-CE2C47DE8FBD}"/>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58F8C988-88E4-403D-9E31-31A4322D4866}"/>
              </a:ext>
            </a:extLst>
          </p:cNvPr>
          <p:cNvPicPr>
            <a:picLocks noChangeAspect="1"/>
          </p:cNvPicPr>
          <p:nvPr/>
        </p:nvPicPr>
        <p:blipFill>
          <a:blip r:embed="rId2"/>
          <a:stretch>
            <a:fillRect/>
          </a:stretch>
        </p:blipFill>
        <p:spPr>
          <a:xfrm>
            <a:off x="0" y="-5952"/>
            <a:ext cx="9179458" cy="5149452"/>
          </a:xfrm>
          <a:prstGeom prst="rect">
            <a:avLst/>
          </a:prstGeom>
        </p:spPr>
      </p:pic>
    </p:spTree>
    <p:extLst>
      <p:ext uri="{BB962C8B-B14F-4D97-AF65-F5344CB8AC3E}">
        <p14:creationId xmlns:p14="http://schemas.microsoft.com/office/powerpoint/2010/main" val="16932801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338</Words>
  <Application>Microsoft Office PowerPoint</Application>
  <PresentationFormat>Presentación en pantalla (16:9)</PresentationFormat>
  <Paragraphs>20</Paragraphs>
  <Slides>6</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25</cp:revision>
  <dcterms:created xsi:type="dcterms:W3CDTF">2018-10-16T22:27:03Z</dcterms:created>
  <dcterms:modified xsi:type="dcterms:W3CDTF">2022-01-11T19:36:55Z</dcterms:modified>
</cp:coreProperties>
</file>