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Principios Básicos y Cálculos en Ingeniería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7862D3-253A-481A-9E63-520094A15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E3C134-E97B-4236-87FE-63E5AAB41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3433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extractora más grande de jugo de naranja se encuentra realizando sus estudios de ganancia. Para lo anterior, lo han contratado a usted como ingeniero para realizar el balance de materia del proceso y evaluar sus ganancias. La compañía exprime 275 galones de jugo al día, los cuales se dividen de la siguiente manera: El 82% del jugo extraído se vende a un procesador que fabrica jugo concentrado congelado. El procesador paga 0.75 pesos por libra de sólido de jugo. Un 17% del jugo se embotellará para la venta como jugo fresco en el mercado local, donde se venden a 3 pesos por botella de 2 litros. Los dueños de la compañía han decidido que el resto del jugo exprimido será regalado a los trabajadores. Nota: Se sabe de la bibliografía que el jugo es un 88% en peso de H2O y que la densidad de una dilución del 12% en peso de fructosa-agua a 20°C es de 1.047 g/</a:t>
            </a:r>
            <a:r>
              <a:rPr lang="es-CO" sz="2000" dirty="0" err="1"/>
              <a:t>mL</a:t>
            </a:r>
            <a:r>
              <a:rPr lang="es-CO" sz="200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3A8ACA-3677-4978-9D95-14388D50F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De acuerdo con el caso anterior, ¿cuáles son las ventas anuales totales (pesos/año) de la compañía?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7557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424012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lphaLcPeriod"/>
            </a:pPr>
            <a:r>
              <a:rPr lang="it-IT" dirty="0"/>
              <a:t>443 pesos/día</a:t>
            </a:r>
          </a:p>
          <a:p>
            <a:pPr marL="342900" lvl="0" indent="-342900">
              <a:buAutoNum type="alphaLcPeriod"/>
            </a:pPr>
            <a:r>
              <a:rPr lang="it-IT" dirty="0"/>
              <a:t>161,695 pesos/año</a:t>
            </a:r>
          </a:p>
          <a:p>
            <a:pPr marL="342900" lvl="0" indent="-342900">
              <a:buAutoNum type="alphaLcPeriod"/>
            </a:pPr>
            <a:r>
              <a:rPr lang="it-IT" dirty="0"/>
              <a:t>695,804 pesos/año</a:t>
            </a:r>
          </a:p>
          <a:p>
            <a:pPr marL="342900" lvl="0" indent="-342900">
              <a:buAutoNum type="alphaLcPeriod"/>
            </a:pPr>
            <a:r>
              <a:rPr lang="it-IT" dirty="0"/>
              <a:t>97,090 peso/año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7412753-F431-449C-A5B0-68CCB022D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9D9C0-A157-4757-A267-C07F20B2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50D6B0-EB76-49A6-8D03-4D2A22922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9C285E-6A45-46A2-A567-51C4FE43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86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334</Words>
  <Application>Microsoft Office PowerPoint</Application>
  <PresentationFormat>Presentación en pantalla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25</cp:revision>
  <dcterms:created xsi:type="dcterms:W3CDTF">2018-10-16T22:27:03Z</dcterms:created>
  <dcterms:modified xsi:type="dcterms:W3CDTF">2022-01-13T04:47:13Z</dcterms:modified>
</cp:coreProperties>
</file>