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Presupuestos y Planeación Financiera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ED8294-52DE-4217-AB18-BDBD8D624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2C1256-6896-4465-A34E-C5F8124EE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12375" y="627894"/>
            <a:ext cx="754828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La empresa "XYZ" tiene el siguiente balance (en millones de pesos):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Activo Corriente 125</a:t>
            </a:r>
          </a:p>
          <a:p>
            <a:pPr algn="just"/>
            <a:r>
              <a:rPr lang="es-ES" sz="1600" u="sng" dirty="0"/>
              <a:t>Activo Fijo            233</a:t>
            </a:r>
          </a:p>
          <a:p>
            <a:pPr algn="just"/>
            <a:r>
              <a:rPr lang="es-ES" sz="1600" b="1" dirty="0"/>
              <a:t>Total Activos      358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Proveedores                         37</a:t>
            </a:r>
          </a:p>
          <a:p>
            <a:pPr algn="just"/>
            <a:r>
              <a:rPr lang="es-ES" sz="1600" u="sng" dirty="0"/>
              <a:t>Obligaciones financieras    42</a:t>
            </a:r>
          </a:p>
          <a:p>
            <a:pPr algn="just"/>
            <a:r>
              <a:rPr lang="es-ES" sz="1600" b="1" dirty="0"/>
              <a:t>Total pasivo corriente      79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Obligaciones financieras de largo plazo 147</a:t>
            </a:r>
          </a:p>
          <a:p>
            <a:pPr algn="just"/>
            <a:r>
              <a:rPr lang="es-ES" sz="1600" dirty="0"/>
              <a:t>Capital                         100</a:t>
            </a:r>
          </a:p>
          <a:p>
            <a:pPr algn="just"/>
            <a:r>
              <a:rPr lang="es-ES" sz="1600" dirty="0"/>
              <a:t>Utilidades retenidas     32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El Capital está compuesto en un 72% por acciones comunes y el resto por acciones preferentes; las acciones preferentes tienen un rendimiento de $1´000.000,00 anual.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B8471E-AB97-4F80-93F0-9636688E2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7865" y="627895"/>
            <a:ext cx="7590988" cy="1491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s-ES" sz="1600" dirty="0"/>
              <a:t>Sabiendo que las obligaciones financieras de corto plazo están pactadas al 15% anual, las obligaciones financieras de largo plazo están pactadas al 18% y la tasa de oportunidad que los accionistas le dan al proyecto es de 20 %.  En su condición de Gerente Financiero calcule el CCPP (WACC) y determine cuál de las siguientes afirmaciones es correcta, teniendo en consideración que el CCPP del sector es del 14% en promedio.</a:t>
            </a:r>
            <a:endParaRPr lang="es-CO" sz="14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7865" y="215379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7865" y="2649920"/>
            <a:ext cx="77578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a. La empresa XYZ está asumiendo un CCPP muy alto debido a que a su endeudamiento a corto plazo tiene una tasa muy alta.</a:t>
            </a:r>
          </a:p>
          <a:p>
            <a:pPr algn="just"/>
            <a:r>
              <a:rPr lang="es-ES" sz="1600" dirty="0"/>
              <a:t>b. El CCPP que está asumiendo la empresa está entre los estándares que maneja el sector, por lo tanto, se considera adecuado.</a:t>
            </a:r>
          </a:p>
          <a:p>
            <a:pPr algn="just"/>
            <a:r>
              <a:rPr lang="es-ES" sz="1600" dirty="0"/>
              <a:t>c. El CCPP que está asumiendo la empresa está por debajo de los estándares del sector hecho que demuestra un muy buen manejo financiero.</a:t>
            </a:r>
          </a:p>
          <a:p>
            <a:pPr algn="just"/>
            <a:r>
              <a:rPr lang="es-ES" sz="1600" dirty="0"/>
              <a:t>d.  La empresa XYZ está asumiendo un CCPP muy alto debido a las expectativas de rentabilidad de sus accionistas.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A592E7E-5693-4FA6-B2C8-D9405BEEC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EBA18-08B8-4F42-B787-7D5CDE89C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E85373-7A65-4F5A-9B4F-0ED83CF5A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8052C5-5EC8-432B-BC78-57EC58315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8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8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359</Words>
  <Application>Microsoft Office PowerPoint</Application>
  <PresentationFormat>Presentación en pantalla (16:9)</PresentationFormat>
  <Paragraphs>34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MS Mincho</vt:lpstr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29</cp:revision>
  <dcterms:created xsi:type="dcterms:W3CDTF">2018-10-16T22:27:03Z</dcterms:created>
  <dcterms:modified xsi:type="dcterms:W3CDTF">2022-01-11T19:36:11Z</dcterms:modified>
</cp:coreProperties>
</file>