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Política Económica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C138F4-4DFC-4A19-8A6D-0D1A8FD5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602254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La propensión marginal a consumir (PMC) del país está pasando de 0,6 a 0,7. La Federación Nacional de Comerciantes (FENALCO) le eleva la consulta a usted, en calidad de profesional de la política económica, para averiguar sobre los resultados de este cambio en la PMC.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DB0A6F-E4B5-4528-A4D3-2E5A4777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su concepto, usted argumentará que el resultado más probable para el país del mencionado cambio será: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Un incremento del déficit fiscal.</a:t>
            </a:r>
          </a:p>
          <a:p>
            <a:pPr algn="just"/>
            <a:r>
              <a:rPr lang="es-CO" sz="2000" dirty="0"/>
              <a:t>b. Una caída de la tasa de interés.</a:t>
            </a:r>
          </a:p>
          <a:p>
            <a:pPr algn="just"/>
            <a:r>
              <a:rPr lang="es-CO" sz="2000" dirty="0"/>
              <a:t>c. Una devaluación del tipo de cambio.</a:t>
            </a:r>
          </a:p>
          <a:p>
            <a:pPr algn="just"/>
            <a:r>
              <a:rPr lang="es-CO" sz="2000" dirty="0"/>
              <a:t>d. Un incremento del valor del multiplicador del gasto público.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E3EB14-96AD-4A89-BE9D-2C21FA83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25934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729277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Un grupo de economistas ha difundido la noticia de que la política fiscal expansiva del gobierno ha acelerado el efecto de expulsión en la economía. A usted, como consultor de política económica, le solicitan explicar la naturaleza de esta noticia.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306337-1727-4127-89E2-24C0B6C4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7396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Su respuesta señalará que el efecto de expulsión tendrá como consecuencia más inmediata la: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1344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689183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Imposibilidad de la política monetaria cuando hay política fiscal activa.</a:t>
            </a:r>
          </a:p>
          <a:p>
            <a:pPr algn="just"/>
            <a:r>
              <a:rPr lang="es-CO" sz="2000" dirty="0"/>
              <a:t>b. Elevación de las tasas de interés que reducen el gasto privado.</a:t>
            </a:r>
          </a:p>
          <a:p>
            <a:pPr algn="just"/>
            <a:r>
              <a:rPr lang="es-CO" sz="2000" dirty="0"/>
              <a:t>c. Reducción del recaudo tributario que se experimenta.</a:t>
            </a:r>
          </a:p>
          <a:p>
            <a:pPr algn="just"/>
            <a:r>
              <a:rPr lang="es-CO" sz="2000" dirty="0"/>
              <a:t>d. Reducción del tipo de interés, que expulsa capitales locales hacia el exterior.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37E59-C8F9-44B9-A190-5D454D61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EB37A-9886-4D8C-9FA8-5D31BCE8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E1279-B35B-4117-902C-2D557779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46D4AB-B587-4083-B880-762F58FF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A1B461-F633-401C-9C1F-C1408BE6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786920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usted, como asesor de política de un conocido grupo empresarial, le solicitan un concepto de los efectos del aumento de la oferta de dinero que se presenta actualmente en el país.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25DAD8-96E9-4CFA-95AC-4C58EB9F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Su informe argumentará que esta situación tendrá como efecto: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a. Un incremento del nivel de precios.</a:t>
            </a:r>
          </a:p>
          <a:p>
            <a:pPr algn="just"/>
            <a:r>
              <a:rPr lang="es-CO" dirty="0"/>
              <a:t>b. Una caída en el nivel de precios.</a:t>
            </a:r>
          </a:p>
          <a:p>
            <a:pPr algn="just"/>
            <a:r>
              <a:rPr lang="es-CO" dirty="0"/>
              <a:t>c. Un aumento del déficit presupuestal.</a:t>
            </a:r>
          </a:p>
          <a:p>
            <a:pPr algn="just"/>
            <a:r>
              <a:rPr lang="es-CO" dirty="0"/>
              <a:t>d. Una caída del tipo de interés.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645185-DA16-4A42-9C45-8F274415B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517193"/>
            <a:ext cx="7590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Se ha venido observando en el país un escenario pesimista entre consumidores e inversionistas. El gobierno nacional le ha solicitado al Banco Central intervenir con una política de estabilización. Usted es profesional de oficina asesora del Banco Central y recibe el encargo de elaborar el concepto sobre el cual se apoye la acción que emprenderá este organismo.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ECB2AB-814B-4BEC-837B-721DC8A9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39918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113043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Su informe recomendará la política de: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5788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571750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Incrementar el gasto del gobierno y reducir los impuestos.</a:t>
            </a:r>
          </a:p>
          <a:p>
            <a:pPr algn="just"/>
            <a:r>
              <a:rPr lang="es-CO" sz="2000" dirty="0"/>
              <a:t>b. Mejorar la balanza comercial y reducir el tipo de interés.</a:t>
            </a:r>
          </a:p>
          <a:p>
            <a:pPr algn="just"/>
            <a:r>
              <a:rPr lang="es-CO" sz="2000" dirty="0"/>
              <a:t>c. Incrementar la oferta de dinero y reducir el tipo de interés.</a:t>
            </a:r>
          </a:p>
          <a:p>
            <a:pPr algn="just"/>
            <a:r>
              <a:rPr lang="es-CO" sz="2000" dirty="0"/>
              <a:t>d. Reducir los impuestos y reducir el tipo de interés.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E059A2-ACEF-4EE3-B236-D0585853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786920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Como asesor de política económica del Ministerio de Hacienda, usted recibe la solicitud de elaborar un concepto sobre el efecto que causaría el gasto público que el gobierno desea incrementar.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76712E-EC47-4CE8-96CF-2ACF93BB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Su informe determinará que este cambio en el gasto público desplazará la: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a. Oferta agregada de corto plazo hacia la derecha.</a:t>
            </a:r>
          </a:p>
          <a:p>
            <a:pPr algn="just"/>
            <a:r>
              <a:rPr lang="es-CO" sz="2400" dirty="0"/>
              <a:t>b. Oferta agregada de corto plazo hacia la izquierda.</a:t>
            </a:r>
          </a:p>
          <a:p>
            <a:pPr algn="just"/>
            <a:r>
              <a:rPr lang="es-CO" sz="2400" dirty="0"/>
              <a:t>c. Demanda agregada hacia la derecha.</a:t>
            </a:r>
          </a:p>
          <a:p>
            <a:pPr algn="just"/>
            <a:r>
              <a:rPr lang="es-CO" sz="2400" dirty="0"/>
              <a:t>d. Demanda agregada hacia la izquierda.</a:t>
            </a:r>
          </a:p>
          <a:p>
            <a:pPr algn="just"/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A6AA5B-EEC3-457C-B0EC-FC299AC4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656</Words>
  <Application>Microsoft Office PowerPoint</Application>
  <PresentationFormat>Presentación en pantalla (16:9)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2022-01-11T19:34:39Z</dcterms:modified>
</cp:coreProperties>
</file>