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435087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722133"/>
            <a:ext cx="461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</a:rPr>
              <a:t>Políticas Culturales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515C3B-896F-46B1-905E-1C600AC7E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BF8761-8679-4C98-9EA4-6F046B85D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976189"/>
            <a:ext cx="75909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 continuación, se muestra un ejemplo de cómo las ONG pueden reforzar ciertos elementos para mejorar la gobernanza y las políticas públicas.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La ONG </a:t>
            </a:r>
            <a:r>
              <a:rPr lang="es-ES" sz="2000" dirty="0" err="1"/>
              <a:t>Nhimbe</a:t>
            </a:r>
            <a:r>
              <a:rPr lang="es-ES" sz="2000" dirty="0"/>
              <a:t> Trust dotó a los líderes de las principales asociaciones artísticas y culturales de Zimbabue con habilidades de gestión y de gobernanza corporativa, mientras en México, la ONG CONAIMUC formó a los directores de organizaciones culturales en técnicas empresariales, legales y organizativas.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Fuente: UNESCO (2013, Pág. 140)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A743ED-1245-453A-96CF-DF0EEE429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En este caso, el elemento orientado al refuerzo de la gobernanza y las políticas públicas en las regiones mencionadas es: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0242" y="2085087"/>
            <a:ext cx="5071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a. La asesoría en aspectos legales.</a:t>
            </a:r>
          </a:p>
          <a:p>
            <a:pPr lvl="0"/>
            <a:r>
              <a:rPr lang="es-ES" dirty="0"/>
              <a:t>b. El fortalecimiento de capacidades organizativas.</a:t>
            </a:r>
          </a:p>
          <a:p>
            <a:pPr lvl="0"/>
            <a:r>
              <a:rPr lang="es-ES" dirty="0"/>
              <a:t>c. La asociativa de organizaciones.</a:t>
            </a:r>
          </a:p>
          <a:p>
            <a:pPr lvl="0"/>
            <a:r>
              <a:rPr lang="es-ES" dirty="0"/>
              <a:t>d. El refuerzo de capacidades artísticas.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1C81B7-BF9A-4EFB-819D-876CFC56C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E0687-7C60-47E5-AC73-3890CAEA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6907BB-514A-4C2B-BC50-2D4E63FD9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9949C5-E679-4186-BC22-D86A07C69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91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241</Words>
  <Application>Microsoft Office PowerPoint</Application>
  <PresentationFormat>Presentación en pantalla (16:9)</PresentationFormat>
  <Paragraphs>24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31</cp:revision>
  <dcterms:created xsi:type="dcterms:W3CDTF">2018-10-16T22:27:03Z</dcterms:created>
  <dcterms:modified xsi:type="dcterms:W3CDTF">2022-01-11T21:24:47Z</dcterms:modified>
</cp:coreProperties>
</file>