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Planeación Fiscal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0759B6-485E-47D6-8342-DC11DB56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84E547-E6A8-4AC3-BF30-6FA30AC6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Juanita fue despedida sin justa causa de la compañía Azul, por lo cual la compañía cancelará a Juanita la suma de $40 millones por indemnización. El contador de la compañía le solicita que le informe cuál sería la retención en la fuente que, sobre la indemnización, se descontaría a Juanita, teniendo en cuenta que hay una norma tributaria que establece una renta exenta del 25% sobre la renta laboral.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Información adicional: tarifa de retención del 20%, descuento pago oportuno 20%.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9FC1B8-E1FA-44AA-889E-9D5220BA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De acuerdo con el caso planteado, usted responde que la retención en la fuente sobre la indemnización sería de: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3556" y="2076785"/>
            <a:ext cx="7465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$5.1 millones.</a:t>
            </a:r>
          </a:p>
          <a:p>
            <a:pPr algn="just"/>
            <a:r>
              <a:rPr lang="es-CO" sz="2000" dirty="0"/>
              <a:t>b. $4.8 millones.</a:t>
            </a:r>
          </a:p>
          <a:p>
            <a:pPr algn="just"/>
            <a:r>
              <a:rPr lang="es-CO" sz="2000" dirty="0"/>
              <a:t>c. $8 millones.</a:t>
            </a:r>
          </a:p>
          <a:p>
            <a:pPr algn="just"/>
            <a:r>
              <a:rPr lang="es-CO" sz="2000" dirty="0"/>
              <a:t>d. $6 millones.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D7C02C-AF59-4C44-B9B5-2D31C41D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0CFC3-3D64-494C-B92A-FF1F2901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2618D-2E91-4719-BABE-6DEE8D72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4C2B41-C18D-445F-A0AF-6AE5CE02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31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242</Words>
  <Application>Microsoft Office PowerPoint</Application>
  <PresentationFormat>Presentación en pantalla (16:9)</PresentationFormat>
  <Paragraphs>22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2022-01-11T20:56:31Z</dcterms:modified>
</cp:coreProperties>
</file>