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8" autoAdjust="0"/>
  </p:normalViewPr>
  <p:slideViewPr>
    <p:cSldViewPr snapToGrid="0" snapToObjects="1">
      <p:cViewPr varScale="1">
        <p:scale>
          <a:sx n="89" d="100"/>
          <a:sy n="89" d="100"/>
        </p:scale>
        <p:origin x="84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Planeación, Decisiones Financieras y Administrativas</a:t>
            </a:r>
          </a:p>
        </p:txBody>
      </p:sp>
      <p:pic>
        <p:nvPicPr>
          <p:cNvPr id="7" name="Imagen 6">
            <a:extLst>
              <a:ext uri="{FF2B5EF4-FFF2-40B4-BE49-F238E27FC236}">
                <a16:creationId xmlns:a16="http://schemas.microsoft.com/office/drawing/2014/main" id="{2EB6B251-3776-4A8B-8EFB-0FB6ABB7A089}"/>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310B0A5-F86F-40E6-B6FD-E4204F61D03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496746" y="1613893"/>
            <a:ext cx="6869374" cy="1569660"/>
          </a:xfrm>
          <a:prstGeom prst="rect">
            <a:avLst/>
          </a:prstGeom>
          <a:noFill/>
        </p:spPr>
        <p:txBody>
          <a:bodyPr wrap="square" rtlCol="0">
            <a:spAutoFit/>
          </a:bodyPr>
          <a:lstStyle/>
          <a:p>
            <a:pPr algn="just"/>
            <a:r>
              <a:rPr lang="es-CO" sz="2400" dirty="0"/>
              <a:t>En la empresa X, el tiempo que llevó la producción del primer lote de 50 unidades fue de 500 horas. El tiempo total para los primeros 16 lotes de 50 unidades fue 5,731 horas.</a:t>
            </a:r>
            <a:endParaRPr lang="es-CO" sz="2800" dirty="0"/>
          </a:p>
        </p:txBody>
      </p:sp>
      <p:pic>
        <p:nvPicPr>
          <p:cNvPr id="5" name="Imagen 4">
            <a:extLst>
              <a:ext uri="{FF2B5EF4-FFF2-40B4-BE49-F238E27FC236}">
                <a16:creationId xmlns:a16="http://schemas.microsoft.com/office/drawing/2014/main" id="{2175DA53-22A1-47F0-88BD-B2763FC7808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875268"/>
            <a:ext cx="7590988" cy="707886"/>
          </a:xfrm>
          <a:prstGeom prst="rect">
            <a:avLst/>
          </a:prstGeom>
          <a:noFill/>
        </p:spPr>
        <p:txBody>
          <a:bodyPr wrap="square" rtlCol="0">
            <a:spAutoFit/>
          </a:bodyPr>
          <a:lstStyle/>
          <a:p>
            <a:pPr algn="just"/>
            <a:r>
              <a:rPr lang="es-CO" sz="2000" dirty="0"/>
              <a:t>Teniendo en cuenta la información anterior, ¿cuál es la tasa de aprendizaje?</a:t>
            </a:r>
            <a:endParaRPr lang="es-CO" sz="2400" dirty="0"/>
          </a:p>
        </p:txBody>
      </p:sp>
      <p:sp>
        <p:nvSpPr>
          <p:cNvPr id="4" name="CuadroTexto 3"/>
          <p:cNvSpPr txBox="1"/>
          <p:nvPr/>
        </p:nvSpPr>
        <p:spPr>
          <a:xfrm>
            <a:off x="237865" y="161493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60482" y="2332472"/>
            <a:ext cx="7590988" cy="1323439"/>
          </a:xfrm>
          <a:prstGeom prst="rect">
            <a:avLst/>
          </a:prstGeom>
          <a:noFill/>
        </p:spPr>
        <p:txBody>
          <a:bodyPr wrap="square" rtlCol="0">
            <a:spAutoFit/>
          </a:bodyPr>
          <a:lstStyle/>
          <a:p>
            <a:pPr algn="just"/>
            <a:r>
              <a:rPr lang="es-CO" sz="2000" dirty="0"/>
              <a:t>a. 85%.</a:t>
            </a:r>
          </a:p>
          <a:p>
            <a:pPr algn="just"/>
            <a:r>
              <a:rPr lang="es-CO" sz="2000" dirty="0"/>
              <a:t>b. 90%.</a:t>
            </a:r>
          </a:p>
          <a:p>
            <a:pPr algn="just"/>
            <a:r>
              <a:rPr lang="es-CO" sz="2000" dirty="0"/>
              <a:t>c. 92%.</a:t>
            </a:r>
          </a:p>
          <a:p>
            <a:pPr algn="just"/>
            <a:r>
              <a:rPr lang="es-CO" sz="2000" dirty="0"/>
              <a:t>d. 94%.</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630B1B7-CFB2-46AA-8D54-BC5A34AF71D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C77D7-3748-4296-983C-A052FC89292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4AA6489-B3FD-44D6-9796-CDF156F2BC5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A444E3B8-2E50-4511-91C7-5AF1C26D5D78}"/>
              </a:ext>
            </a:extLst>
          </p:cNvPr>
          <p:cNvPicPr>
            <a:picLocks noChangeAspect="1"/>
          </p:cNvPicPr>
          <p:nvPr/>
        </p:nvPicPr>
        <p:blipFill>
          <a:blip r:embed="rId2"/>
          <a:stretch>
            <a:fillRect/>
          </a:stretch>
        </p:blipFill>
        <p:spPr>
          <a:xfrm>
            <a:off x="1" y="0"/>
            <a:ext cx="9168848" cy="5143500"/>
          </a:xfrm>
          <a:prstGeom prst="rect">
            <a:avLst/>
          </a:prstGeom>
        </p:spPr>
      </p:pic>
    </p:spTree>
    <p:extLst>
      <p:ext uri="{BB962C8B-B14F-4D97-AF65-F5344CB8AC3E}">
        <p14:creationId xmlns:p14="http://schemas.microsoft.com/office/powerpoint/2010/main" val="16406143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178</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2022-01-11T20:57:53Z</dcterms:modified>
</cp:coreProperties>
</file>