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Pensamiento Lógico Matemático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202E33-835D-4EF7-BC2E-33A989662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4DECED-D173-464D-A52D-EE046CCAB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952656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En lógica proposicional es usual hacer uso de proposiciones simples y conectores lógicos para simbolizar proposiciones compuestas. Analice la siguiente proposición: "Si hay verdadera democracia, entonces no hay detenciones arbitrarias ni otras violaciones de los derechos civiles".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8A2E54-88D3-4507-A9B9-895F5FDD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836050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Luego de identificar las proposiciones simples que la componen y los conectores lógicos que están inmersos, la manera correcta de simbolizarla es: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2903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9022" y="2308355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400" dirty="0"/>
              <a:t>a. </a:t>
            </a:r>
          </a:p>
          <a:p>
            <a:pPr lvl="0"/>
            <a:r>
              <a:rPr lang="es-CO" sz="2400" dirty="0"/>
              <a:t>b. </a:t>
            </a:r>
          </a:p>
          <a:p>
            <a:pPr lvl="0"/>
            <a:r>
              <a:rPr lang="es-CO" sz="2400" dirty="0"/>
              <a:t>c. </a:t>
            </a:r>
          </a:p>
          <a:p>
            <a:pPr lvl="0"/>
            <a:r>
              <a:rPr lang="es-CO" sz="2400" dirty="0"/>
              <a:t>d.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0AA47CF-CE52-4AB6-855A-28215E47E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57" b="77534"/>
          <a:stretch/>
        </p:blipFill>
        <p:spPr>
          <a:xfrm>
            <a:off x="553365" y="2432584"/>
            <a:ext cx="1621244" cy="29801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541A251-DB45-4C10-9419-EC53D2132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68" t="21629" b="51267"/>
          <a:stretch/>
        </p:blipFill>
        <p:spPr>
          <a:xfrm>
            <a:off x="540517" y="2743636"/>
            <a:ext cx="1615338" cy="35952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EEE60A0-6C27-4B0F-A815-6CCD5DBCF0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1" t="47492" b="27814"/>
          <a:stretch/>
        </p:blipFill>
        <p:spPr>
          <a:xfrm>
            <a:off x="553365" y="3103165"/>
            <a:ext cx="1593247" cy="32757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67D3746-82AE-4942-95DC-E867B6DB68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94" t="71128"/>
          <a:stretch/>
        </p:blipFill>
        <p:spPr>
          <a:xfrm>
            <a:off x="540517" y="3458453"/>
            <a:ext cx="1587827" cy="3829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A8A4CA-1B88-42E9-A066-6B802242B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CAF645-1C0E-48C3-BBF2-1A9D8990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76ED5C-5D43-40A7-94BD-C6443BB3E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E8CFA0-8BBD-42A3-A366-A1FF248BE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8"/>
            <a:ext cx="9144000" cy="51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6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186</Words>
  <Application>Microsoft Office PowerPoint</Application>
  <PresentationFormat>Presentación en pantalla (16:9)</PresentationFormat>
  <Paragraphs>22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30</cp:revision>
  <dcterms:created xsi:type="dcterms:W3CDTF">2018-10-16T22:27:03Z</dcterms:created>
  <dcterms:modified xsi:type="dcterms:W3CDTF">2022-01-12T16:50:45Z</dcterms:modified>
</cp:coreProperties>
</file>