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iario.latercera.com/2014/07/20/01/contenido/cultura-entretencion/30-169049-9-museos-al-borde-del-colapso-la-falta-de-espacio-pone-en-peligro-el-patrimonio.s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Pensamiento Estratégico Global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2130F8-5F91-43C4-89B2-FEB22375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424561-D729-44A2-A9CD-956D7101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2012, mientras se construía el Parque </a:t>
            </a:r>
            <a:r>
              <a:rPr lang="es-CO" sz="2000" dirty="0" err="1"/>
              <a:t>Quilapilún</a:t>
            </a:r>
            <a:r>
              <a:rPr lang="es-CO" sz="2000" dirty="0"/>
              <a:t> (camino a Los Andes), la empresa </a:t>
            </a:r>
            <a:r>
              <a:rPr lang="es-CO" sz="2000" dirty="0" err="1"/>
              <a:t>Angloamerican</a:t>
            </a:r>
            <a:r>
              <a:rPr lang="es-CO" sz="2000" dirty="0"/>
              <a:t> encontró, bajo tierra, puntas de flechas, piedras tacitas y huesos milenarios. Por ley, son monumento nacional y pasan a ser parte del acervo del Museo de Historia Natural (MNHN). El problema es que el Museo, construido en 1875, está totalmente colapsado. Su colección asciende a cerca de un millón de piezas, se exhibe menos del 1% de ella en la primera planta, la única que pudo habilitarse a fines de 2012, luego de que el terremoto del 2010 lo dejara con severos daños.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38562" y="3981123"/>
            <a:ext cx="7613904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s-CO" altLang="es-CO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Tomado de: </a:t>
            </a:r>
            <a:r>
              <a:rPr lang="es-CO" altLang="es-CO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http://diario.latercera.com/2014/07/20/01/contenido/cultura-entretencion/30-169049-9-museos-al-borde-del-colapso-la-falta-de-espacio-pone-en-peligro-el-patrimonio.shtml</a:t>
            </a:r>
            <a:r>
              <a:rPr lang="es-CO" altLang="es-CO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 Noviembre </a:t>
            </a:r>
            <a:r>
              <a:rPr lang="es-CO" altLang="es-CO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2014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0C3AE9-82B9-452F-8D13-A0B1E5E1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ct val="115000"/>
              </a:lnSpc>
              <a:spcAft>
                <a:spcPts val="1200"/>
              </a:spcAft>
              <a:defRPr/>
            </a:pPr>
            <a:r>
              <a:rPr lang="es-CO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lo situación planteada, los factores críticos de éxito para esta empresa son: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2119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5000"/>
              </a:lnSpc>
              <a:spcAft>
                <a:spcPts val="1200"/>
              </a:spcAft>
              <a:defRPr/>
            </a:pPr>
            <a:r>
              <a:rPr lang="es-CO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Restaurar este edificio, adecuar un depósito y proteger la colección.</a:t>
            </a:r>
          </a:p>
          <a:p>
            <a:pPr defTabSz="914400">
              <a:lnSpc>
                <a:spcPct val="115000"/>
              </a:lnSpc>
              <a:spcAft>
                <a:spcPts val="1200"/>
              </a:spcAft>
              <a:defRPr/>
            </a:pPr>
            <a:r>
              <a:rPr lang="es-CO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Mercadeo, tecnología y restauración del edificio.</a:t>
            </a:r>
          </a:p>
          <a:p>
            <a:pPr defTabSz="914400">
              <a:lnSpc>
                <a:spcPct val="115000"/>
              </a:lnSpc>
              <a:spcAft>
                <a:spcPts val="1200"/>
              </a:spcAft>
              <a:defRPr/>
            </a:pPr>
            <a:r>
              <a:rPr lang="es-CO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Responsabilidad social, finanzas y depósito para proteger la colección.</a:t>
            </a:r>
          </a:p>
          <a:p>
            <a:pPr defTabSz="914400">
              <a:lnSpc>
                <a:spcPct val="115000"/>
              </a:lnSpc>
              <a:spcAft>
                <a:spcPts val="1200"/>
              </a:spcAft>
              <a:defRPr/>
            </a:pPr>
            <a:r>
              <a:rPr lang="es-CO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Suministro de materiales, tecnología y recursos humanos.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3F6B90-B69E-48A1-8624-2102F3CB3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6E45C-11A1-492F-B157-BD1AE626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78D54-B04E-495A-8E62-836A8C62B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56981B-9CBD-4C3E-B095-A5D49E35F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89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310</Words>
  <Application>Microsoft Office PowerPoint</Application>
  <PresentationFormat>Presentación en pantalla (16:9)</PresentationFormat>
  <Paragraphs>21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2022-01-11T20:55:40Z</dcterms:modified>
</cp:coreProperties>
</file>