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14038-3AFB-4BD8-BD2E-E89081C99FAE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2D769-ED86-4C07-9593-AC6A82779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34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Optimización y Estadística para Economistas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La probabilidad de tener un accidente de tránsito en el transcurso de un año es de 0.03 para una persona que no consume alcohol habitualmente, y 8 veces mayor para una persona alcohólica. Se sabe que el 5% de la población de una ciudad consume alcohol habitualmente.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¿Cuál es la probabilidad de que una persona tomada al azar de la población tenga un accidente en el transcurso de un año?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0.0120.</a:t>
            </a:r>
          </a:p>
          <a:p>
            <a:pPr algn="just"/>
            <a:r>
              <a:rPr lang="es-CO" sz="2000" dirty="0"/>
              <a:t>b. 0.0405.</a:t>
            </a:r>
          </a:p>
          <a:p>
            <a:pPr algn="just"/>
            <a:r>
              <a:rPr lang="es-CO" sz="2000" dirty="0"/>
              <a:t>c. 0.0285.</a:t>
            </a:r>
          </a:p>
          <a:p>
            <a:pPr algn="just"/>
            <a:r>
              <a:rPr lang="es-CO" sz="2000" dirty="0"/>
              <a:t>d. 0.0270.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6B74D-7EE0-44B0-8672-B83F5E4F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1E61D-C084-4B51-BB1D-C2734091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621C78-DB7D-4A82-BE5F-77F40A5A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53" y="0"/>
            <a:ext cx="9198754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205</Words>
  <Application>Microsoft Office PowerPoint</Application>
  <PresentationFormat>Presentación en pantalla (16:9)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2022-01-13T05:15:42Z</dcterms:modified>
</cp:coreProperties>
</file>