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Optimización y Estadística para Economistas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E99BA3-4A62-4030-A52B-FB1C4E005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EFBC0D-68CA-4402-8668-B201B261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903888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muchos problemas de la vida cotidiana y sobre todo en la empresa se requieren realizar procesos que minimicen los gastos o maximicen la utilidad o el ingreso. Supóngase que una empresa ha recibido un pedido de 200 unidades de un producto y desea distribuir su fabricación entre dos de sus plantas, planta 1 y planta 2. Sean x e y, las producciones de la planta 1 y 2 respectivamente, y suponga que la función de costo totales está definida por C(</a:t>
            </a:r>
            <a:r>
              <a:rPr lang="es-CO" sz="2000" dirty="0" err="1"/>
              <a:t>x,y</a:t>
            </a:r>
            <a:r>
              <a:rPr lang="es-CO" sz="2000" dirty="0"/>
              <a:t>) = 2x^2+xy+y^2.</a:t>
            </a:r>
            <a:endParaRPr lang="es-CO" sz="153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306555-7C34-4DA3-BBC5-22E2E3A0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7605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De acuerdo con lo anterior, la distribución que se debe realizar para minimizar los </a:t>
            </a:r>
            <a:r>
              <a:rPr lang="es-CO" sz="2000"/>
              <a:t>costos es:</a:t>
            </a:r>
            <a:endParaRPr lang="es-CO" sz="2000" dirty="0"/>
          </a:p>
          <a:p>
            <a:pPr algn="just"/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212463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78718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/>
              <a:t>a. x = 160, y,  y = 40.</a:t>
            </a:r>
          </a:p>
          <a:p>
            <a:pPr lvl="0"/>
            <a:r>
              <a:rPr lang="es-CO" dirty="0"/>
              <a:t>b. x = 50,  y </a:t>
            </a:r>
            <a:r>
              <a:rPr lang="es-CO" dirty="0" err="1"/>
              <a:t>y</a:t>
            </a:r>
            <a:r>
              <a:rPr lang="es-CO" dirty="0"/>
              <a:t> = 150.</a:t>
            </a:r>
          </a:p>
          <a:p>
            <a:pPr lvl="0"/>
            <a:r>
              <a:rPr lang="es-CO" dirty="0"/>
              <a:t>c. x = 150,  y,  y = 50.</a:t>
            </a:r>
          </a:p>
          <a:p>
            <a:pPr lvl="0"/>
            <a:r>
              <a:rPr lang="es-CO" dirty="0"/>
              <a:t>d. x = 40,  y,  y = 160.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AC253-E2C6-4DBB-ACD0-43D3234D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0C135-4DDA-4D25-AA36-3874DDF1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CDD9F-99DB-4B08-B983-2833EFB58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592DD2-E512-4DF1-AA37-BF9A2E10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8"/>
            <a:ext cx="9144000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2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282</Words>
  <Application>Microsoft Office PowerPoint</Application>
  <PresentationFormat>Presentación en pantalla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MS PGothic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33</cp:revision>
  <dcterms:created xsi:type="dcterms:W3CDTF">2018-10-16T22:27:03Z</dcterms:created>
  <dcterms:modified xsi:type="dcterms:W3CDTF">2022-01-12T16:49:47Z</dcterms:modified>
</cp:coreProperties>
</file>