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Neurofisiología del Comportamiento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62789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95166"/>
            <a:ext cx="759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consumo de drogas produce diferentes efectos en función de los cambios que genera en la neuroquímica cerebral. Por lo general, estas sustancias afectan la liberación de neurotransmisores facilitando o impidiendo su funcionamiento. En ocasiones estos efectos pueden confundirse con comportamientos generados por trastornos de tipo psicótico.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Una persona comienza a presentar alucinaciones, delirios de persecución y cambios de humor puede haber consumido una droga.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¿Cuál de las siguientes drogas pudo haber generado los síntomas en esa persona?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Morfina.</a:t>
            </a:r>
          </a:p>
          <a:p>
            <a:pPr algn="just"/>
            <a:r>
              <a:rPr lang="es-CO" sz="2000" dirty="0"/>
              <a:t>b. Cocaína.</a:t>
            </a:r>
          </a:p>
          <a:p>
            <a:pPr algn="just"/>
            <a:r>
              <a:rPr lang="es-CO" sz="2000" dirty="0"/>
              <a:t>c. LSD.</a:t>
            </a:r>
          </a:p>
          <a:p>
            <a:pPr algn="just"/>
            <a:r>
              <a:rPr lang="es-CO" sz="2000" dirty="0"/>
              <a:t>d. Marihuana.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1257F-FD88-493B-A3AE-BA430C5F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0B857-3D55-4104-97AC-4BCD5717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E4F730-0817-4C10-93AE-F699EBA0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1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208</Words>
  <Application>Microsoft Office PowerPoint</Application>
  <PresentationFormat>Presentación en pantalla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2022-01-11T21:47:21Z</dcterms:modified>
</cp:coreProperties>
</file>