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bg1"/>
                </a:solidFill>
              </a:rPr>
              <a:t>Motivación y Emoción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006241-10FC-40F2-9617-32C73420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F19C8B-8BBE-440E-9E6F-ED6A66CA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65590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582245"/>
            <a:ext cx="759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María estudia actualmente un curso de psicología de la motivación; además, tuvo un hijo hace poco; permanecen juntos mucho tiempo, ella lo alimenta, disfruta de su compañía y siente que lo ama. Cuando el papá de María la ve, usualmente le dice “no sé cómo haces tantas cosas por mi nieto con tanta facilidad” y la mamá de María le contesta “es que ella tiene instinto maternal”. Automáticamente María piensa: “no </a:t>
            </a:r>
            <a:r>
              <a:rPr lang="es-MX" sz="2000" dirty="0" err="1"/>
              <a:t>ma</a:t>
            </a:r>
            <a:r>
              <a:rPr lang="es-MX" sz="2000" dirty="0"/>
              <a:t>, esa no es una explicación correcta para mi comportamiento maternal”.</a:t>
            </a:r>
            <a:endParaRPr lang="es-ES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372479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060237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La razón por la cual María piensa esto es porque: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68644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291479"/>
            <a:ext cx="759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a. Podría afirmarse que una explicación del comportamiento basada en los instintos es una explicación circular.</a:t>
            </a:r>
          </a:p>
          <a:p>
            <a:pPr algn="just"/>
            <a:r>
              <a:rPr lang="es-MX" sz="2000" dirty="0"/>
              <a:t>b. La explicación basada en los instintos se basa en las necesidades, así que no tiene en cuenta elementos biológicos.</a:t>
            </a:r>
          </a:p>
          <a:p>
            <a:pPr algn="just"/>
            <a:r>
              <a:rPr lang="es-MX" sz="2000" dirty="0"/>
              <a:t>c. Es demasiado simple suponer que el instinto pueda ser la única causa del comportamiento.</a:t>
            </a:r>
          </a:p>
          <a:p>
            <a:pPr algn="just"/>
            <a:r>
              <a:rPr lang="es-MX" sz="2000" dirty="0"/>
              <a:t>d. A pesar de que hay instintos que explican el comportamiento, el maternal en realidad no es uno de ellos.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01C8A-84CE-40EB-8EF7-51B6C10E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79961E-FE7F-4D94-9D76-FF74D6689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514503-EA9A-41B2-9521-F8C99DE0D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52"/>
            <a:ext cx="9179458" cy="51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27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295</Words>
  <Application>Microsoft Office PowerPoint</Application>
  <PresentationFormat>Presentación en pantalla (16:9)</PresentationFormat>
  <Paragraphs>19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29</cp:revision>
  <dcterms:created xsi:type="dcterms:W3CDTF">2018-10-16T22:27:03Z</dcterms:created>
  <dcterms:modified xsi:type="dcterms:W3CDTF">2022-01-11T21:46:37Z</dcterms:modified>
</cp:coreProperties>
</file>