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572000" y="2352682"/>
            <a:ext cx="4295256" cy="830997"/>
          </a:xfrm>
          <a:prstGeom prst="rect">
            <a:avLst/>
          </a:prstGeom>
          <a:noFill/>
        </p:spPr>
        <p:txBody>
          <a:bodyPr wrap="square" rtlCol="0">
            <a:spAutoFit/>
          </a:bodyPr>
          <a:lstStyle/>
          <a:p>
            <a:pPr algn="r"/>
            <a:r>
              <a:rPr lang="es-ES" sz="2400" b="1" dirty="0">
                <a:solidFill>
                  <a:schemeClr val="bg1"/>
                </a:solidFill>
              </a:rPr>
              <a:t>Modelos de Comunicación Organizacional II</a:t>
            </a:r>
            <a:endParaRPr lang="es-ES" sz="2400" dirty="0">
              <a:solidFill>
                <a:schemeClr val="bg1"/>
              </a:solidFill>
            </a:endParaRPr>
          </a:p>
        </p:txBody>
      </p:sp>
      <p:pic>
        <p:nvPicPr>
          <p:cNvPr id="7" name="Imagen 6">
            <a:extLst>
              <a:ext uri="{FF2B5EF4-FFF2-40B4-BE49-F238E27FC236}">
                <a16:creationId xmlns:a16="http://schemas.microsoft.com/office/drawing/2014/main" id="{1E31AC01-49E5-4E37-8279-F60D670761E2}"/>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2E886FB-FF6F-489B-A305-0366A00C22D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615256"/>
            <a:ext cx="7590988" cy="4401205"/>
          </a:xfrm>
          <a:prstGeom prst="rect">
            <a:avLst/>
          </a:prstGeom>
          <a:noFill/>
        </p:spPr>
        <p:txBody>
          <a:bodyPr wrap="square" rtlCol="0">
            <a:spAutoFit/>
          </a:bodyPr>
          <a:lstStyle/>
          <a:p>
            <a:pPr algn="just"/>
            <a:r>
              <a:rPr lang="es-ES" sz="2000" dirty="0"/>
              <a:t>La cadena de tiendas de moda Zara es considerada hoy en día como una de las más exitosas dentro de la industria de la moda, habiendo alcanzado un gran crecimiento a lo largo de los años. La ubicación estratégica de sus más de 1 500 tiendas en más de 70 países, demuestran que las fronteras nacionales no han representado un obstáculo para el desarrollo de esta empresa española.</a:t>
            </a:r>
          </a:p>
          <a:p>
            <a:pPr algn="just"/>
            <a:endParaRPr lang="es-ES" sz="2000" dirty="0"/>
          </a:p>
          <a:p>
            <a:pPr algn="just"/>
            <a:r>
              <a:rPr lang="es-ES" sz="2000" dirty="0"/>
              <a:t>Zara se insertó en la industria de la moda con un enfoque diferente, cuyo objetivo era satisfacer la creciente demanda de los compradores por adquirir aquellos productos que siguieran las últimas tendencias del mercado, ofreciendo los mismos a un precio accesible. </a:t>
            </a:r>
          </a:p>
          <a:p>
            <a:pPr algn="just"/>
            <a:endParaRPr lang="es-ES" sz="2000" dirty="0"/>
          </a:p>
          <a:p>
            <a:pPr algn="just"/>
            <a:r>
              <a:rPr lang="es-ES" sz="2000" dirty="0"/>
              <a:t>Usted es contratado para hacer un diagnóstico actualizado de las comunicaciones de ZARA.</a:t>
            </a:r>
          </a:p>
        </p:txBody>
      </p:sp>
      <p:pic>
        <p:nvPicPr>
          <p:cNvPr id="5" name="Imagen 4">
            <a:extLst>
              <a:ext uri="{FF2B5EF4-FFF2-40B4-BE49-F238E27FC236}">
                <a16:creationId xmlns:a16="http://schemas.microsoft.com/office/drawing/2014/main" id="{9CBE99D2-8F26-4F83-B72A-4887636086B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369332"/>
          </a:xfrm>
          <a:prstGeom prst="rect">
            <a:avLst/>
          </a:prstGeom>
          <a:noFill/>
        </p:spPr>
        <p:txBody>
          <a:bodyPr wrap="square" rtlCol="0">
            <a:spAutoFit/>
          </a:bodyPr>
          <a:lstStyle/>
          <a:p>
            <a:pPr algn="just"/>
            <a:r>
              <a:rPr lang="es-CO" dirty="0"/>
              <a:t>Sus primeros cuestionamientos frente al diagnóstico son:</a:t>
            </a:r>
            <a:endParaRPr lang="es-CO" sz="2000" dirty="0"/>
          </a:p>
        </p:txBody>
      </p:sp>
      <p:sp>
        <p:nvSpPr>
          <p:cNvPr id="4" name="CuadroTexto 3"/>
          <p:cNvSpPr txBox="1"/>
          <p:nvPr/>
        </p:nvSpPr>
        <p:spPr>
          <a:xfrm>
            <a:off x="238562" y="112111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57151" y="1808257"/>
            <a:ext cx="7771702" cy="2554545"/>
          </a:xfrm>
          <a:prstGeom prst="rect">
            <a:avLst/>
          </a:prstGeom>
          <a:noFill/>
        </p:spPr>
        <p:txBody>
          <a:bodyPr wrap="square" rtlCol="0">
            <a:spAutoFit/>
          </a:bodyPr>
          <a:lstStyle/>
          <a:p>
            <a:pPr marL="342900" indent="-342900" algn="just">
              <a:buAutoNum type="alphaLcPeriod"/>
            </a:pPr>
            <a:r>
              <a:rPr lang="es-ES" sz="1600" dirty="0"/>
              <a:t>¿Qué busco y cómo valido la información que encontré?, ¿Qué estudio desde la comunicación?, ¿Qué estudio desde la relación interdisciplinar de la comunicación con otras disciplinas de la organización?</a:t>
            </a:r>
          </a:p>
          <a:p>
            <a:pPr marL="342900" indent="-342900" algn="just">
              <a:buAutoNum type="alphaLcPeriod"/>
            </a:pPr>
            <a:r>
              <a:rPr lang="es-ES" sz="1600" dirty="0"/>
              <a:t>¿Hasta dónde quiero llegar?, ¿Tengo los recursos para hacerlo?, ¿Son aplicables mis propósitos?</a:t>
            </a:r>
          </a:p>
          <a:p>
            <a:pPr marL="342900" indent="-342900" algn="just">
              <a:buAutoNum type="alphaLcPeriod"/>
            </a:pPr>
            <a:r>
              <a:rPr lang="es-ES" sz="1600" dirty="0"/>
              <a:t>¿Cuál es la principal característica del público al que le interesa la organización?, ¿Cuál es la relación de los públicos seleccionados con los objetivos propuestos?, ¿Son suficientes o pocos los públicos seleccionados?</a:t>
            </a:r>
          </a:p>
          <a:p>
            <a:pPr marL="342900" indent="-342900" algn="just">
              <a:buAutoNum type="alphaLcPeriod"/>
            </a:pPr>
            <a:r>
              <a:rPr lang="es-ES" sz="1600" dirty="0"/>
              <a:t>¿Qué grado de validez quiero de los datos?, ¿Cuáles recursos requiero para aprovechar al máximo los datos?, ¿Cuándo usar métodos cuantitativos y cualitativos?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27597680-4CB9-4148-A27B-6CD1E20478B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0EBF6-5FDE-498D-B60D-A78DCAEBEE6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E8233FE-9B34-4385-AD9C-9C527969816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99BE44A-1988-4E57-801D-A74F59F64675}"/>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4904667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368</Words>
  <Application>Microsoft Office PowerPoint</Application>
  <PresentationFormat>Presentación en pantalla (16:9)</PresentationFormat>
  <Paragraphs>24</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2022-01-11T21:21:17Z</dcterms:modified>
</cp:coreProperties>
</file>