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11/01/2022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Modelos de Comunicación Organizacional I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7CD8CA5-E529-4E74-8806-2E14C29C7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1741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A44C6B9-AF5D-431A-A260-72D24E344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4152" y="1066045"/>
            <a:ext cx="759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Posterior a la Primer Guerra Mundial, los estudios sobre comunicación ahondaron en el establecimiento de modelos de comunicación. Uno de los resultantes fue el siguiente gráfico:</a:t>
            </a:r>
            <a:endParaRPr lang="es-CO" sz="2000" dirty="0"/>
          </a:p>
        </p:txBody>
      </p:sp>
      <p:sp>
        <p:nvSpPr>
          <p:cNvPr id="5" name="1 Rectángulo"/>
          <p:cNvSpPr/>
          <p:nvPr/>
        </p:nvSpPr>
        <p:spPr>
          <a:xfrm>
            <a:off x="495880" y="2767086"/>
            <a:ext cx="2353075" cy="1155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_tradnl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MEDIO</a:t>
            </a:r>
            <a:endParaRPr lang="es-CO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_tradnl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_tradnl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ESTÍMULO </a:t>
            </a:r>
            <a:endParaRPr lang="es-CO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3 Flecha derecha"/>
          <p:cNvSpPr/>
          <p:nvPr/>
        </p:nvSpPr>
        <p:spPr>
          <a:xfrm>
            <a:off x="3287966" y="2893125"/>
            <a:ext cx="1779693" cy="964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_tradnl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COMUNICACIÓN</a:t>
            </a:r>
            <a:endParaRPr lang="es-CO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4 Rectángulo"/>
          <p:cNvSpPr/>
          <p:nvPr/>
        </p:nvSpPr>
        <p:spPr>
          <a:xfrm>
            <a:off x="5316279" y="2767086"/>
            <a:ext cx="2508861" cy="1155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_tradnl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AUDIENCIA</a:t>
            </a:r>
            <a:endParaRPr lang="es-C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_tradnl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_tradnl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RESPUESTA </a:t>
            </a:r>
            <a:endParaRPr lang="es-C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2 Conector recto"/>
          <p:cNvCxnSpPr>
            <a:cxnSpLocks/>
            <a:endCxn id="5" idx="3"/>
          </p:cNvCxnSpPr>
          <p:nvPr/>
        </p:nvCxnSpPr>
        <p:spPr>
          <a:xfrm>
            <a:off x="502452" y="3330167"/>
            <a:ext cx="2346503" cy="1482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5 Conector recto"/>
          <p:cNvCxnSpPr>
            <a:cxnSpLocks/>
            <a:endCxn id="7" idx="3"/>
          </p:cNvCxnSpPr>
          <p:nvPr/>
        </p:nvCxnSpPr>
        <p:spPr>
          <a:xfrm>
            <a:off x="5316279" y="3344996"/>
            <a:ext cx="250886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022CF0F0-4766-4E9F-9231-AEDCDE61D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724658"/>
            <a:ext cx="4616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1428894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 dirty="0"/>
              <a:t>Frente al gráfico anteriormente presentado, se puede inferir que es modelo de comunicación:</a:t>
            </a:r>
            <a:endParaRPr lang="es-CO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2322437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87418" y="2821063"/>
            <a:ext cx="39612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dirty="0"/>
              <a:t>a. Lineal EOR.</a:t>
            </a:r>
            <a:endParaRPr lang="es-CO" sz="2200" dirty="0"/>
          </a:p>
          <a:p>
            <a:r>
              <a:rPr lang="es-ES_tradnl" sz="2200" dirty="0"/>
              <a:t>b. De códigos y subcódigos.</a:t>
            </a:r>
            <a:endParaRPr lang="es-CO" sz="2200" dirty="0"/>
          </a:p>
          <a:p>
            <a:r>
              <a:rPr lang="es-ES_tradnl" sz="2200" dirty="0"/>
              <a:t>c. Descriptivo.</a:t>
            </a:r>
            <a:endParaRPr lang="es-CO" sz="2200" dirty="0"/>
          </a:p>
          <a:p>
            <a:pPr algn="just"/>
            <a:r>
              <a:rPr lang="es-ES_tradnl" sz="2200" dirty="0"/>
              <a:t>d. De estímulo – respuesta.</a:t>
            </a:r>
            <a:endParaRPr lang="es-CO" sz="2200" dirty="0"/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d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608A306-A9AE-4A05-BD65-42A5D4772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AB5C3-1D5C-4FCA-B765-9F606044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9F5F8E-9A37-450F-894D-E3DD1D074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A2AE6A-C551-4A54-AD86-125283D39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52"/>
            <a:ext cx="9179458" cy="514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595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183</Words>
  <Application>Microsoft Office PowerPoint</Application>
  <PresentationFormat>Presentación en pantalla (16:9)</PresentationFormat>
  <Paragraphs>27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28</cp:revision>
  <dcterms:created xsi:type="dcterms:W3CDTF">2018-10-16T22:27:03Z</dcterms:created>
  <dcterms:modified xsi:type="dcterms:W3CDTF">2022-01-11T21:20:43Z</dcterms:modified>
</cp:coreProperties>
</file>