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Modelos Energéticos Alternativos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C9A0DC-3AF4-49C0-BE85-7735B59AF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34D749-7DC9-4DB4-997A-8FA8F0AD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Actualmente la matriz energética de Colombia tiene una capacidad instalada de 16.597 MW, la cual se deriva de hidroeléctricas en un 70%; gas, en un 13%; carbón, en un 8%; ACPM, en un 6%; combustóleo, en 1%; mezcla de gas-JET A1, en 1% y otros, en 1% (UPME, 2019).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2D91F7-5E6F-49D1-9BD4-85952266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las anteriores cifras se puede deducir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Hay una gran dependencia de la hidroelectricidad.</a:t>
            </a:r>
          </a:p>
          <a:p>
            <a:pPr algn="just"/>
            <a:r>
              <a:rPr lang="es-CO" dirty="0"/>
              <a:t>b. La prioridad en el país es la generación térmica.</a:t>
            </a:r>
          </a:p>
          <a:p>
            <a:pPr algn="just"/>
            <a:r>
              <a:rPr lang="es-CO" dirty="0"/>
              <a:t>c. Hay un gran fomento de las energías alternativas.</a:t>
            </a:r>
          </a:p>
          <a:p>
            <a:pPr algn="just"/>
            <a:r>
              <a:rPr lang="es-CO" dirty="0"/>
              <a:t>d. La matriz energética refleja una gran </a:t>
            </a:r>
            <a:r>
              <a:rPr lang="es-CO"/>
              <a:t>crisis ambiental.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CEC526-D321-4AD3-9CD5-FA4B9796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6246C-DDB5-4F99-9D52-3DA0DB97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1D4B5-5217-4F44-8CD5-C2334C4C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51D0FB-B004-4ADD-9BCC-64BF84A3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9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231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2022-01-13T04:46:34Z</dcterms:modified>
</cp:coreProperties>
</file>