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Modelado de Aplicativos de Software</a:t>
            </a:r>
            <a:endParaRPr lang="es-ES" sz="2400" dirty="0">
              <a:solidFill>
                <a:schemeClr val="bg1"/>
              </a:solidFill>
            </a:endParaRPr>
          </a:p>
        </p:txBody>
      </p:sp>
      <p:pic>
        <p:nvPicPr>
          <p:cNvPr id="7" name="Imagen 6">
            <a:extLst>
              <a:ext uri="{FF2B5EF4-FFF2-40B4-BE49-F238E27FC236}">
                <a16:creationId xmlns:a16="http://schemas.microsoft.com/office/drawing/2014/main" id="{F0B22B65-36B5-48CA-9576-40964F55D600}"/>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1246495"/>
          </a:xfrm>
          <a:prstGeom prst="rect">
            <a:avLst/>
          </a:prstGeom>
          <a:noFill/>
        </p:spPr>
        <p:txBody>
          <a:bodyPr wrap="square" rtlCol="0">
            <a:spAutoFit/>
          </a:bodyPr>
          <a:lstStyle/>
          <a:p>
            <a:pPr algn="just"/>
            <a:r>
              <a:rPr lang="es-CO" sz="2000" dirty="0"/>
              <a:t>La empresa ABC, ha establecido en la Gestión de Proyectos de Software cerrar el ciclo de desarrollo con el proceso de Verificación y Validación para esto debe escoger las personas idóneas para esta tarea.</a:t>
            </a:r>
          </a:p>
          <a:p>
            <a:pPr algn="just"/>
            <a:r>
              <a:rPr lang="es-CO" sz="1500" dirty="0"/>
              <a:t> </a:t>
            </a:r>
          </a:p>
        </p:txBody>
      </p:sp>
      <p:pic>
        <p:nvPicPr>
          <p:cNvPr id="5" name="Imagen 4">
            <a:extLst>
              <a:ext uri="{FF2B5EF4-FFF2-40B4-BE49-F238E27FC236}">
                <a16:creationId xmlns:a16="http://schemas.microsoft.com/office/drawing/2014/main" id="{EBCAE187-4E7B-49BF-B22B-2337383775C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La persona idónea para la tarea debe tener:</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pPr lvl="0" algn="just"/>
            <a:r>
              <a:rPr lang="es-CO" sz="2000" dirty="0"/>
              <a:t>a .Independencia de gestión.</a:t>
            </a:r>
          </a:p>
          <a:p>
            <a:pPr lvl="0" algn="just"/>
            <a:r>
              <a:rPr lang="es-CO" sz="2000" dirty="0"/>
              <a:t>b. Dependencia técnica  del Proyecto.</a:t>
            </a:r>
          </a:p>
          <a:p>
            <a:pPr lvl="0" algn="just"/>
            <a:r>
              <a:rPr lang="es-CO" sz="2000" dirty="0"/>
              <a:t>c. Dependencia Financiera.</a:t>
            </a:r>
          </a:p>
          <a:p>
            <a:pPr lvl="0" algn="just"/>
            <a:r>
              <a:rPr lang="es-CO" sz="2000" dirty="0"/>
              <a:t>d. Jerarquía en la empresa.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E3EF27E5-E1AC-4221-9914-7EF9E5BA442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2862322"/>
          </a:xfrm>
          <a:prstGeom prst="rect">
            <a:avLst/>
          </a:prstGeom>
          <a:noFill/>
        </p:spPr>
        <p:txBody>
          <a:bodyPr wrap="square" rtlCol="0">
            <a:spAutoFit/>
          </a:bodyPr>
          <a:lstStyle/>
          <a:p>
            <a:pPr algn="just"/>
            <a:r>
              <a:rPr lang="es-CO" sz="2000" dirty="0"/>
              <a:t>Se requiere un sistema para generar mapas meteorológicos a partir de la recogida periódica de los datos de estaciones meteorológicas remotas y automáticas y datos de otras fuentes, como observatorios meteorológicos, globos y satélites. Las estaciones meteorológicas transmiten sus datos a la computadora del área en respuesta a una petición de esa máquina. El sistema valida los datos recogidos e integra los datos de diferentes fuentes. Los datos integrados se guardan, y con ellos y una base de datos de mapas digitalizados se crea un conjunto local de mapas meteorológicos. </a:t>
            </a:r>
          </a:p>
        </p:txBody>
      </p:sp>
      <p:pic>
        <p:nvPicPr>
          <p:cNvPr id="5" name="Imagen 4">
            <a:extLst>
              <a:ext uri="{FF2B5EF4-FFF2-40B4-BE49-F238E27FC236}">
                <a16:creationId xmlns:a16="http://schemas.microsoft.com/office/drawing/2014/main" id="{A21D86B9-C022-43BC-9B92-AF222542DE2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Para este tipo de problema la arquitectura apropiada es:</a:t>
            </a:r>
          </a:p>
        </p:txBody>
      </p:sp>
      <p:sp>
        <p:nvSpPr>
          <p:cNvPr id="4" name="CuadroTexto 3"/>
          <p:cNvSpPr txBox="1"/>
          <p:nvPr/>
        </p:nvSpPr>
        <p:spPr>
          <a:xfrm>
            <a:off x="238562" y="11344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689183"/>
            <a:ext cx="7590988" cy="1200329"/>
          </a:xfrm>
          <a:prstGeom prst="rect">
            <a:avLst/>
          </a:prstGeom>
          <a:noFill/>
        </p:spPr>
        <p:txBody>
          <a:bodyPr wrap="square" rtlCol="0">
            <a:spAutoFit/>
          </a:bodyPr>
          <a:lstStyle/>
          <a:p>
            <a:pPr lvl="0" algn="just"/>
            <a:r>
              <a:rPr lang="es-CO" dirty="0"/>
              <a:t>a. Cliente servidor.</a:t>
            </a:r>
          </a:p>
          <a:p>
            <a:pPr lvl="0" algn="just"/>
            <a:r>
              <a:rPr lang="es-CO" dirty="0"/>
              <a:t>b. De capas.</a:t>
            </a:r>
          </a:p>
          <a:p>
            <a:pPr lvl="0" algn="just"/>
            <a:r>
              <a:rPr lang="es-CO" dirty="0"/>
              <a:t>c   Repositorios.</a:t>
            </a:r>
          </a:p>
          <a:p>
            <a:pPr lvl="0" algn="just"/>
            <a:r>
              <a:rPr lang="es-CO" dirty="0"/>
              <a:t>d. Modelo Vista Controlador.</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63C97AF8-6A3E-442A-9636-9B73579D97EF}"/>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FB269A-84B3-4494-8B60-E2A1172D63B6}"/>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B0337094-1F3D-45DD-B92F-F6258EB3FD04}"/>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3A07C7B2-C0AA-4BBF-A381-53EFDAA7276F}"/>
              </a:ext>
            </a:extLst>
          </p:cNvPr>
          <p:cNvPicPr>
            <a:picLocks noChangeAspect="1"/>
          </p:cNvPicPr>
          <p:nvPr/>
        </p:nvPicPr>
        <p:blipFill>
          <a:blip r:embed="rId2"/>
          <a:stretch>
            <a:fillRect/>
          </a:stretch>
        </p:blipFill>
        <p:spPr>
          <a:xfrm>
            <a:off x="-27157" y="0"/>
            <a:ext cx="9171158" cy="5143500"/>
          </a:xfrm>
          <a:prstGeom prst="rect">
            <a:avLst/>
          </a:prstGeom>
        </p:spPr>
      </p:pic>
    </p:spTree>
    <p:extLst>
      <p:ext uri="{BB962C8B-B14F-4D97-AF65-F5344CB8AC3E}">
        <p14:creationId xmlns:p14="http://schemas.microsoft.com/office/powerpoint/2010/main" val="3617150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05E00050-535E-4EDB-99CC-14F01E38ED1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2862322"/>
          </a:xfrm>
          <a:prstGeom prst="rect">
            <a:avLst/>
          </a:prstGeom>
          <a:noFill/>
        </p:spPr>
        <p:txBody>
          <a:bodyPr wrap="square" rtlCol="0">
            <a:spAutoFit/>
          </a:bodyPr>
          <a:lstStyle/>
          <a:p>
            <a:pPr algn="just"/>
            <a:r>
              <a:rPr lang="es-CO" sz="2000" dirty="0"/>
              <a:t>Un sistema automático de expedición de boletos vende boletos de tren. Los usuarios seleccionan su destino e introducen una tarjeta de crédito y un número de identificación personal. Dicho boleto se expide y se carga el costo a la cuenta de la tarjeta de crédito. Cuando el usuario presiona el botón de inicio, se activa un menú que despliega los destinos junto con un mensaje para el usuario que le indica que seleccione el destino. Una vez que hizo esto se pide introducir un identificador personal. Cuando la transacción de crédito se haya validado, se expide el boleto.</a:t>
            </a:r>
          </a:p>
        </p:txBody>
      </p:sp>
      <p:pic>
        <p:nvPicPr>
          <p:cNvPr id="5" name="Imagen 4">
            <a:extLst>
              <a:ext uri="{FF2B5EF4-FFF2-40B4-BE49-F238E27FC236}">
                <a16:creationId xmlns:a16="http://schemas.microsoft.com/office/drawing/2014/main" id="{AF73ADB5-6516-4A62-A4B0-433DFD09AEC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La información para la declaración de requerimientos es:</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200329"/>
          </a:xfrm>
          <a:prstGeom prst="rect">
            <a:avLst/>
          </a:prstGeom>
          <a:noFill/>
        </p:spPr>
        <p:txBody>
          <a:bodyPr wrap="square" rtlCol="0">
            <a:spAutoFit/>
          </a:bodyPr>
          <a:lstStyle/>
          <a:p>
            <a:pPr lvl="0" algn="just"/>
            <a:r>
              <a:rPr lang="es-CO" dirty="0"/>
              <a:t>a. Concreta y Completa.</a:t>
            </a:r>
          </a:p>
          <a:p>
            <a:pPr lvl="0" algn="just"/>
            <a:r>
              <a:rPr lang="es-CO" dirty="0"/>
              <a:t>b. Ambigua e incompleta.</a:t>
            </a:r>
          </a:p>
          <a:p>
            <a:pPr lvl="0" algn="just"/>
            <a:r>
              <a:rPr lang="es-CO" dirty="0"/>
              <a:t>c. Completa y Ambigua.</a:t>
            </a:r>
          </a:p>
          <a:p>
            <a:pPr lvl="0" algn="just"/>
            <a:r>
              <a:rPr lang="es-CO" dirty="0"/>
              <a:t>d Satisfactoria y completa.</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24C8BEE9-5D55-44B8-88C5-8D57130244EB}"/>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Normalmente, cada tipo de problemas requiere un ciclo de vida diferente. Es, por lo tanto, muy importante elegir el ciclo más conveniente en función de la naturaleza del problema a resolver. Así se han de tener en cuenta factores como la estructuración del sistema, la familiaridad con la tecnología y con los métodos que se van a aplicar, el tamaño del proyecto, etc.</a:t>
            </a:r>
          </a:p>
        </p:txBody>
      </p:sp>
      <p:pic>
        <p:nvPicPr>
          <p:cNvPr id="5" name="Imagen 4">
            <a:extLst>
              <a:ext uri="{FF2B5EF4-FFF2-40B4-BE49-F238E27FC236}">
                <a16:creationId xmlns:a16="http://schemas.microsoft.com/office/drawing/2014/main" id="{569977FB-1574-4B16-91C2-74CB5A7E0AA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La Empresa </a:t>
            </a:r>
            <a:r>
              <a:rPr lang="es-CO" sz="2000" dirty="0" err="1"/>
              <a:t>Softaplications</a:t>
            </a:r>
            <a:r>
              <a:rPr lang="es-CO" sz="2000" dirty="0"/>
              <a:t>, ya tiene un modelo establecido, cuando se requiere resolver  problemas que se comprenden bien y están muy estructurados, y por esta razón suele utilizar el ciclo de vida:</a:t>
            </a:r>
          </a:p>
        </p:txBody>
      </p:sp>
      <p:sp>
        <p:nvSpPr>
          <p:cNvPr id="4" name="CuadroTexto 3"/>
          <p:cNvSpPr txBox="1"/>
          <p:nvPr/>
        </p:nvSpPr>
        <p:spPr>
          <a:xfrm>
            <a:off x="128834" y="212545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36098" y="2587117"/>
            <a:ext cx="7590988" cy="1200329"/>
          </a:xfrm>
          <a:prstGeom prst="rect">
            <a:avLst/>
          </a:prstGeom>
          <a:noFill/>
        </p:spPr>
        <p:txBody>
          <a:bodyPr wrap="square" rtlCol="0">
            <a:spAutoFit/>
          </a:bodyPr>
          <a:lstStyle/>
          <a:p>
            <a:pPr lvl="0" algn="just"/>
            <a:r>
              <a:rPr lang="es-CO" dirty="0"/>
              <a:t>a. Cascada.</a:t>
            </a:r>
          </a:p>
          <a:p>
            <a:pPr lvl="0" algn="just"/>
            <a:r>
              <a:rPr lang="es-CO" dirty="0"/>
              <a:t>b. Espiral.</a:t>
            </a:r>
          </a:p>
          <a:p>
            <a:pPr lvl="0" algn="just"/>
            <a:r>
              <a:rPr lang="es-CO" dirty="0"/>
              <a:t>c. Incremental.</a:t>
            </a:r>
          </a:p>
          <a:p>
            <a:pPr lvl="0" algn="just"/>
            <a:r>
              <a:rPr lang="es-CO" dirty="0"/>
              <a:t>d. Secuencial.</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5442D37E-585D-4802-B295-A171F253F01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3170099"/>
          </a:xfrm>
          <a:prstGeom prst="rect">
            <a:avLst/>
          </a:prstGeom>
          <a:noFill/>
        </p:spPr>
        <p:txBody>
          <a:bodyPr wrap="square" rtlCol="0">
            <a:spAutoFit/>
          </a:bodyPr>
          <a:lstStyle/>
          <a:p>
            <a:pPr algn="just"/>
            <a:r>
              <a:rPr lang="es-CO" sz="2000" dirty="0"/>
              <a:t>Se trata de construir un sistema que controle una máquina para reciclar latas, botellas y cajas de botellas. La máquina puede ser utilizada por varias personas a la vez. El sistema registra cuántos elementos devuelve cada usuario e imprime un recibo con el valor de los elementos devueltos y el total a pagar al usuario. El sistema también lo utiliza un operador que desea conocer el número de elementos de cada tipo que se han introducido durante el día. También debe poder actualizar los valores de los elementos. El sistema llamará al operador cuando se acabe el papel de los recibos o si detecta algún problema con los elementos introducidos. </a:t>
            </a:r>
          </a:p>
        </p:txBody>
      </p:sp>
      <p:pic>
        <p:nvPicPr>
          <p:cNvPr id="5" name="Imagen 4">
            <a:extLst>
              <a:ext uri="{FF2B5EF4-FFF2-40B4-BE49-F238E27FC236}">
                <a16:creationId xmlns:a16="http://schemas.microsoft.com/office/drawing/2014/main" id="{5099EF37-F69F-4E45-9F86-E42F381FA98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El Diagrama Dinámico adecuado para este tipo de problemas es:</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lvl="0" algn="just"/>
            <a:r>
              <a:rPr lang="es-CO" sz="2000" dirty="0"/>
              <a:t>a. Diagrama de Colaboración.</a:t>
            </a:r>
          </a:p>
          <a:p>
            <a:pPr lvl="0" algn="just"/>
            <a:r>
              <a:rPr lang="es-CO" sz="2000" dirty="0"/>
              <a:t>b. Diagrama de Secuencia.</a:t>
            </a:r>
          </a:p>
          <a:p>
            <a:pPr lvl="0" algn="just"/>
            <a:r>
              <a:rPr lang="es-CO" sz="2000" dirty="0"/>
              <a:t>c. Diagrama de Transición de Estados.</a:t>
            </a:r>
          </a:p>
          <a:p>
            <a:pPr lvl="0" algn="just"/>
            <a:r>
              <a:rPr lang="es-CO" sz="2000" dirty="0"/>
              <a:t>d. Diagrama de Interacción.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545B0988-502A-4328-BD63-B1343316D40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771</Words>
  <Application>Microsoft Office PowerPoint</Application>
  <PresentationFormat>Presentación en pantalla (16:9)</PresentationFormat>
  <Paragraphs>64</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25</cp:revision>
  <dcterms:created xsi:type="dcterms:W3CDTF">2018-10-16T22:27:03Z</dcterms:created>
  <dcterms:modified xsi:type="dcterms:W3CDTF">2022-01-13T04:46:01Z</dcterms:modified>
</cp:coreProperties>
</file>