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24/01/2022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24/01/2022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Microeconomía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C62F59-58A1-4825-A5AE-41E5D6B59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81214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A040FE-9B44-4CF1-8E18-403B60DEF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052680"/>
            <a:ext cx="7590988" cy="303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400" dirty="0"/>
              <a:t>Una empresa comienza sus operaciones con unos niveles de costos fijos altos y con costos variables bajos. Mientras comienza en el mercado, la empresa se tiene que adaptar al precio que el mercado le da y tiene muchos competidores. Pasados los tres primeros meses, hace un análisis de ingresos y costos, y se da cuenta que está teniendo pérdidas.</a:t>
            </a:r>
            <a:endParaRPr lang="es-CO" sz="2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EBD924-769E-4521-8A58-85F26D0D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696985"/>
            <a:ext cx="7590988" cy="91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CO" sz="2400" dirty="0"/>
              <a:t>Usted, como asesor microeconómico, aconsejará al empresario, y le dirá: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Tranquilo, en algún momento deberá incrementar el nicho de mercado y podrá imponer un precio competitivo.</a:t>
            </a:r>
          </a:p>
          <a:p>
            <a:pPr algn="just"/>
            <a:r>
              <a:rPr lang="es-CO" sz="2000" dirty="0"/>
              <a:t>b. Definitivamente cierre la empresa, porque le va a generar más costos que ingresos, lo que generará pérdidas.</a:t>
            </a:r>
          </a:p>
          <a:p>
            <a:pPr algn="just"/>
            <a:r>
              <a:rPr lang="es-CO" sz="2000" dirty="0"/>
              <a:t>c. Debería analizar si algunos costos fijos van a desaparecer en el futuro o no. De eso dependerá la decisión de cerrar.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/>
              <a:t>d. Debería subir inmediatamente el precio del mercado para poder sopesar ingresos y gastos.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184EC54-B776-4E8B-9378-98387C6B3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E43C0-D368-40C7-A1FF-D6C52D01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71D662-8923-48F4-94AF-3E2131B5E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75DEF7-835C-4717-8FD5-24CD787A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891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8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267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25</cp:revision>
  <dcterms:created xsi:type="dcterms:W3CDTF">2018-10-16T22:27:03Z</dcterms:created>
  <dcterms:modified xsi:type="dcterms:W3CDTF">2022-01-24T22:47:54Z</dcterms:modified>
</cp:coreProperties>
</file>