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60" r:id="rId2"/>
    <p:sldId id="258" r:id="rId3"/>
    <p:sldId id="262" r:id="rId4"/>
    <p:sldId id="273" r:id="rId5"/>
    <p:sldId id="26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97B5F-50AC-4970-98D9-690BC88EE4BB}" type="datetimeFigureOut">
              <a:rPr lang="es-CO" smtClean="0"/>
              <a:t>12/01/2022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A9B7C-9772-440A-B99F-7FEF560F68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446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#233 </a:t>
            </a:r>
            <a:r>
              <a:rPr lang="es-ES" dirty="0" err="1"/>
              <a:t>pocion</a:t>
            </a:r>
            <a:r>
              <a:rPr lang="es-ES" dirty="0"/>
              <a:t> 4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477B9-F4E9-4BEF-869F-327512178789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1802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A9B7C-9772-440A-B99F-7FEF560F6897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5408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A9B7C-9772-440A-B99F-7FEF560F6897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04879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8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53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36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17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73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56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51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42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14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02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20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9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50562" y="1328761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bg1"/>
                </a:solidFill>
              </a:rPr>
              <a:t>Entrenamiento en pruebas objetivas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250562" y="2352682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chemeClr val="bg1"/>
                </a:solidFill>
              </a:rPr>
              <a:t>Microbiología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0B3890E-00BD-4142-98E5-F62EEC1BD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310" y="3889829"/>
            <a:ext cx="3181690" cy="11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97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4.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La clasificación de los microorganismos puede llegar a ser una problemática, al tipificar el tipo de ambiente donde ellos se desarrollan formando consorcios, es necesario saber diferenciarlos a partir de sus estructuras celulares para obtener respuestas metabólicas que contribuyan a la estabilización de ecosistemas con reacciones de resistencia o sensibilidad. Teniendo en cuenta el tiempo, el espacio y la fuente de nutrición.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E8AFADC-1DD1-46F6-BD3D-D8D4B8FBC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450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El crecimiento bacteriano se debe a la cantidad de polisacáridos que se encuentren en un medio o un espacio. Sí se encontrarán 4 azúcares como la glucosa, la fructuosa, la lactosa, y después de una generación de bacterias, nuevamente la glucosa. ¿Cuál de las fases de crecimiento bacteriano se prolongaría más?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38562" y="2696489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3208567"/>
            <a:ext cx="7590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sz="2000" dirty="0"/>
              <a:t>a. Estacionaria.</a:t>
            </a:r>
          </a:p>
          <a:p>
            <a:pPr lvl="0"/>
            <a:r>
              <a:rPr lang="es-CO" sz="2000" dirty="0"/>
              <a:t>b. Exponencial.</a:t>
            </a:r>
          </a:p>
          <a:p>
            <a:pPr lvl="0"/>
            <a:r>
              <a:rPr lang="es-CO" sz="2000" dirty="0"/>
              <a:t>c. Críptica.</a:t>
            </a:r>
          </a:p>
          <a:p>
            <a:pPr lvl="0"/>
            <a:r>
              <a:rPr lang="es-CO" sz="2000" dirty="0"/>
              <a:t>d. Muerte.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3385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a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8BE76F6-8877-4BB2-9AFE-0CA4CE17A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21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5.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El Ingeniero Ambiental al ejecutar un procedimiento orgánico requiere la Identificación de las funciones biomoleculares y la interacción con los factores ambientales que obligan a la síntesis de las mismas, llegando a un acoplamiento equilibrado en la transformación energética de cada uno de los ecosistemas que conservan la biodiversidad.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2A69498-CEF5-44BC-9C92-A4AA95C62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00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Según los factores ambientales (</a:t>
            </a:r>
            <a:r>
              <a:rPr lang="es-CO" sz="2000" dirty="0" err="1"/>
              <a:t>ph</a:t>
            </a:r>
            <a:r>
              <a:rPr lang="es-CO" sz="2000" dirty="0"/>
              <a:t>, temperatura, presión, fuente de energía etc.) las células van acostumbrándose a un funcionamiento, si variáramos estos factores simultáneamente se vería afectado la auto alimentación, la auto duplicación sin causa alguna en el señalamiento químico, la diferenciación y la evolución de estas células microbianas. ¿Cómo se denomina éste fenómeno?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38562" y="2875238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3414012"/>
            <a:ext cx="7590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dirty="0"/>
              <a:t>a. Readaptación.</a:t>
            </a:r>
          </a:p>
          <a:p>
            <a:pPr lvl="0"/>
            <a:r>
              <a:rPr lang="es-CO" dirty="0"/>
              <a:t>b. Especiación.</a:t>
            </a:r>
          </a:p>
          <a:p>
            <a:pPr lvl="0"/>
            <a:r>
              <a:rPr lang="es-CO" dirty="0"/>
              <a:t>c. Inmovilización.</a:t>
            </a:r>
          </a:p>
          <a:p>
            <a:pPr lvl="0"/>
            <a:r>
              <a:rPr lang="es-CO" dirty="0"/>
              <a:t>d. Especialización</a:t>
            </a:r>
            <a:r>
              <a:rPr lang="es-CO" sz="1600" dirty="0"/>
              <a:t>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3385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/>
              <a:t>b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A5DD485-D632-4DFC-8CD6-AA4B1666F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91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658BA1-C259-47E0-B080-4E82C22F3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4C80E7-F89F-427A-B8A4-6BFBDAF20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18118A2-6CB6-4348-B939-7415C241E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5231"/>
            <a:ext cx="9144000" cy="512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898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9062" y="5091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Apreciados docente y estudiantes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29062" y="1054383"/>
            <a:ext cx="7495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El siguiente entrenamiento está diseñado para que puedan familiarizarse con la estructura y funcionamiento de las pruebas objetivas. Con este documento ustedes tendrán la posibilidad de conocer en detalle los principales componentes de los ítems que conforman la prueba objetiva.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Este entrenamiento ha sido construido con información equivalente a la que se encuentra en las pruebas reales, por lo que se espera que los estudiantes obtengan herramientas esenciales para su apropiado desempeño en las pruebas.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¡Bienvenidos!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B59FFB-1E6E-45D3-A40C-519DC696F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0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1" y="1442580"/>
            <a:ext cx="5790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/>
              <a:t>Comencemos…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FD807B2-9B38-4CEE-AE1A-FF5A78A19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4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1.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La clasificación de compuestos biodegradables, xenobióticos y recalcitrantes en la naturaleza, contribuyen a la escogencia de un método de biotecnológico inclusive. Esto conlleva a descifrar técnicamente la estructura química de los contaminantes que los hacen más resistentes a la acción de los procesos biológicos, por parte de los microorganismos.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90E2800-4E92-447A-88FC-7514CB577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2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551862"/>
            <a:ext cx="7590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Sí la microbiología como ciencia biológica básica nos ayuda a probar la naturaleza y sus relaciones entre sí. ¿Cuál es el objetivo de la microbiología ambiental y su intervención en la historia?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38562" y="2006063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2638518"/>
            <a:ext cx="7590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dirty="0"/>
              <a:t>a. Investigación como alternativa para el desarrollo sostenible.</a:t>
            </a:r>
          </a:p>
          <a:p>
            <a:pPr lvl="0"/>
            <a:r>
              <a:rPr lang="es-CO" dirty="0"/>
              <a:t>b. Aplicación en la medicina.</a:t>
            </a:r>
          </a:p>
          <a:p>
            <a:pPr lvl="0"/>
            <a:r>
              <a:rPr lang="es-CO" dirty="0"/>
              <a:t>c. Desarrollo en los procesos bioquímicos.</a:t>
            </a:r>
          </a:p>
          <a:p>
            <a:pPr lvl="0"/>
            <a:r>
              <a:rPr lang="es-CO" dirty="0"/>
              <a:t>d. Explicación del desarrollo de la ciencia.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2688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a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8AD3C70-904C-4385-8EFF-8F9D06F98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2.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El Ingeniero Ambiental al ejecutar un procedimiento orgánico requiere la Identificación de las funciones biomoleculares y la interacción con los factores ambientales que obligan a la síntesis de las mismas, llegando a un acoplamiento equilibrado en la transformación energética de cada uno de los ecosistemas que conservan la biodiversidad.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D68C75B-1C5B-4332-9760-50469FA63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461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Los animales que producen el rumen son capaces de degradar muchos productos intermedios del ambiente por medio de la carga microbiana que poseen en su interior; pero bioquímicamente para desarrollar un buen proceso </a:t>
            </a:r>
            <a:r>
              <a:rPr lang="es-CO" sz="2000" dirty="0" err="1"/>
              <a:t>ruminal</a:t>
            </a:r>
            <a:r>
              <a:rPr lang="es-CO" sz="2000" dirty="0"/>
              <a:t>, hay que liberar compuestos y absorber otros como ácido acético, ácido </a:t>
            </a:r>
            <a:r>
              <a:rPr lang="es-CO" sz="2000" dirty="0" err="1"/>
              <a:t>propionico</a:t>
            </a:r>
            <a:r>
              <a:rPr lang="es-CO" sz="2000" dirty="0"/>
              <a:t> y ácido láctico. ¿Cuáles de estos compuestos se eructan o se fusionan?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38562" y="2655031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3166584"/>
            <a:ext cx="75909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dirty="0"/>
              <a:t>a. Eructan y fusionan: todos.</a:t>
            </a:r>
          </a:p>
          <a:p>
            <a:pPr lvl="0"/>
            <a:r>
              <a:rPr lang="es-CO" dirty="0"/>
              <a:t>b. Eructan: ácido acético, ácido </a:t>
            </a:r>
            <a:r>
              <a:rPr lang="es-CO" dirty="0" err="1"/>
              <a:t>propionico</a:t>
            </a:r>
            <a:r>
              <a:rPr lang="es-CO" dirty="0"/>
              <a:t> y CO2.</a:t>
            </a:r>
          </a:p>
          <a:p>
            <a:pPr lvl="0"/>
            <a:r>
              <a:rPr lang="es-CO" dirty="0"/>
              <a:t>c. Eructan: metano, CO2  y fusionan: ácido acético, ácido </a:t>
            </a:r>
            <a:r>
              <a:rPr lang="es-CO" dirty="0" err="1"/>
              <a:t>propionico</a:t>
            </a:r>
            <a:r>
              <a:rPr lang="es-CO" dirty="0"/>
              <a:t> y ácido láctico.</a:t>
            </a:r>
          </a:p>
          <a:p>
            <a:pPr lvl="0"/>
            <a:r>
              <a:rPr lang="es-CO" dirty="0"/>
              <a:t>d. Fusionan todos menos el ácido láctico.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3385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c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17C5B1F-8B15-4A25-961A-85F831475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8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3.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La clasificación de los microorganismos puede llegar a ser una problemática, al tipificar el tipo de ambiente donde ellos se desarrollan formando consorcios, es necesario saber diferenciarlos a partir de sus estructuras celulares para obtener respuesta metabólica que contribuyan a la estabilización de ecosistemas con reacciones de resistencia o sensibilidad.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843E906-AFB6-4830-9727-92E9A4583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45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Sí el </a:t>
            </a:r>
            <a:r>
              <a:rPr lang="es-CO" sz="2000" dirty="0" err="1"/>
              <a:t>peptidoglicano</a:t>
            </a:r>
            <a:r>
              <a:rPr lang="es-CO" sz="2000" dirty="0"/>
              <a:t> de la pared celular de las bacterias no fuese un polisacárido sino una proteína. ¿Cuál es el color de las bacterias GRAM negativas en su pared celular?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38562" y="1832905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2387683"/>
            <a:ext cx="75909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sz="2000" dirty="0"/>
              <a:t>a. Sin color.</a:t>
            </a:r>
          </a:p>
          <a:p>
            <a:pPr lvl="0"/>
            <a:r>
              <a:rPr lang="es-CO" sz="2000" dirty="0"/>
              <a:t>b. Fucsia.</a:t>
            </a:r>
          </a:p>
          <a:p>
            <a:pPr lvl="0"/>
            <a:r>
              <a:rPr lang="es-CO" sz="2000" dirty="0"/>
              <a:t>c. Violeta.</a:t>
            </a:r>
          </a:p>
          <a:p>
            <a:pPr lvl="0"/>
            <a:r>
              <a:rPr lang="es-CO" sz="2000" dirty="0"/>
              <a:t>d. Verde.</a:t>
            </a:r>
          </a:p>
          <a:p>
            <a:pPr algn="just"/>
            <a:endParaRPr lang="es-CO" sz="2000" dirty="0"/>
          </a:p>
        </p:txBody>
      </p:sp>
      <p:sp>
        <p:nvSpPr>
          <p:cNvPr id="6" name="Rectángulo 5"/>
          <p:cNvSpPr/>
          <p:nvPr/>
        </p:nvSpPr>
        <p:spPr>
          <a:xfrm>
            <a:off x="7563385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c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2ED838B-E39F-4312-9D35-E14C519C5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56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817</Words>
  <Application>Microsoft Office PowerPoint</Application>
  <PresentationFormat>Presentación en pantalla (16:9)</PresentationFormat>
  <Paragraphs>63</Paragraphs>
  <Slides>14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7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EAN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UNIVERSIDAD EAN</dc:creator>
  <cp:lastModifiedBy>STEPHANY  PINZON HERNANDEZ</cp:lastModifiedBy>
  <cp:revision>26</cp:revision>
  <dcterms:created xsi:type="dcterms:W3CDTF">2018-10-16T22:27:03Z</dcterms:created>
  <dcterms:modified xsi:type="dcterms:W3CDTF">2022-01-13T04:45:15Z</dcterms:modified>
</cp:coreProperties>
</file>