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chemeClr val="bg1"/>
                </a:solidFill>
              </a:rPr>
              <a:t>Métodos Cuantitativos y Cualitativos de investigación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52773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94477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Una psicóloga clínica recibe un consultante hombre con síndrome de Down y es la víctima de la violencia intrafamiliar, remitido por la comisaría de familia, ella trabaja en un centro especializado en este tipo de condiciones.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psicóloga quiere, por medio de una investigación, comprobar si los protocolos para las estrategias de afrontamiento son efectivos en el consultante.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255" y="72767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4727" y="1311619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¿Qué diseño utilizaría la psicóloga para hacer la comprobación?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34255" y="195628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14434" y="2604007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a. De caso único ABA.</a:t>
            </a:r>
          </a:p>
          <a:p>
            <a:pPr algn="just"/>
            <a:r>
              <a:rPr lang="es-CO" sz="2000" dirty="0"/>
              <a:t>b. Pre experimental.</a:t>
            </a:r>
          </a:p>
          <a:p>
            <a:pPr algn="just"/>
            <a:r>
              <a:rPr lang="es-CO" sz="2000" dirty="0"/>
              <a:t>c. Cuasi experimental.</a:t>
            </a:r>
          </a:p>
          <a:p>
            <a:pPr algn="just"/>
            <a:r>
              <a:rPr lang="es-CO" sz="2000" dirty="0"/>
              <a:t>d. De series temporales.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CECB5-468D-4628-8604-EDCC786C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F05174-0F33-409E-9F93-94680043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33731D-CDA2-4085-9248-B58EF94FC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207</Words>
  <Application>Microsoft Office PowerPoint</Application>
  <PresentationFormat>Presentación en pantalla (16:9)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28</cp:revision>
  <dcterms:created xsi:type="dcterms:W3CDTF">2018-10-16T22:27:03Z</dcterms:created>
  <dcterms:modified xsi:type="dcterms:W3CDTF">2022-01-11T21:45:23Z</dcterms:modified>
</cp:coreProperties>
</file>