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8"/>
  </p:notesMasterIdLst>
  <p:sldIdLst>
    <p:sldId id="260" r:id="rId2"/>
    <p:sldId id="258" r:id="rId3"/>
    <p:sldId id="262" r:id="rId4"/>
    <p:sldId id="273" r:id="rId5"/>
    <p:sldId id="263" r:id="rId6"/>
    <p:sldId id="274" r:id="rId7"/>
  </p:sldIdLst>
  <p:sldSz cx="9144000" cy="5143500" type="screen16x9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4231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0" d="100"/>
          <a:sy n="90" d="100"/>
        </p:scale>
        <p:origin x="816" y="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A97B5F-50AC-4970-98D9-690BC88EE4BB}" type="datetimeFigureOut">
              <a:rPr lang="es-CO" smtClean="0"/>
              <a:t>11/01/2022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A9B7C-9772-440A-B99F-7FEF560F6897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4844609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4A9B7C-9772-440A-B99F-7FEF560F6897}" type="slidenum">
              <a:rPr lang="es-CO" smtClean="0"/>
              <a:t>5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5854083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158182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535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95368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21740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927326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35668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055100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814220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5141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990294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485206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A9B67B3-53C9-AA4F-997E-5F50883CCD98}" type="datetimeFigureOut">
              <a:rPr lang="es-ES" smtClean="0"/>
              <a:t>11/01/2022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196FE9-B0B0-5C4F-8852-53883B57E13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34295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50562" y="1328761"/>
            <a:ext cx="46166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dirty="0">
                <a:solidFill>
                  <a:schemeClr val="bg1"/>
                </a:solidFill>
              </a:rPr>
              <a:t>Entrenamiento en pruebas objetivas</a:t>
            </a:r>
          </a:p>
        </p:txBody>
      </p:sp>
      <p:sp>
        <p:nvSpPr>
          <p:cNvPr id="6" name="CuadroTexto 5"/>
          <p:cNvSpPr txBox="1"/>
          <p:nvPr/>
        </p:nvSpPr>
        <p:spPr>
          <a:xfrm>
            <a:off x="3997842" y="2518674"/>
            <a:ext cx="486941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2400" b="1" dirty="0">
                <a:solidFill>
                  <a:schemeClr val="bg1"/>
                </a:solidFill>
              </a:rPr>
              <a:t>Métodos Cualitativos y Cuantitativos </a:t>
            </a:r>
          </a:p>
          <a:p>
            <a:pPr algn="r"/>
            <a:r>
              <a:rPr lang="es-ES" sz="2400" b="1" dirty="0">
                <a:solidFill>
                  <a:schemeClr val="bg1"/>
                </a:solidFill>
              </a:rPr>
              <a:t>de Investigación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712D031-851D-458E-B0EE-B6D62E900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2310" y="4017419"/>
            <a:ext cx="3181690" cy="1126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10970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429062" y="5091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Apreciados docente y estudiantes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429062" y="1054383"/>
            <a:ext cx="749573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El siguiente entrenamiento está diseñado para que puedan familiarizarse con la estructura y funcionamiento de las pruebas objetivas. Con este documento ustedes tendrán la posibilidad de conocer en detalle los principales componentes de los ítems que conforman la prueba objetiva.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Este entrenamiento ha sido construido con información equivalente a la que se encuentra en las pruebas reales, por lo que se espera que los estudiantes obtengan herramientas esenciales para su apropiado desempeño en las pruebas.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¡Bienvenidos!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D0B59FFB-1E6E-45D3-A40C-519DC696F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6009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1" y="1442580"/>
            <a:ext cx="5790763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6600" b="1" dirty="0"/>
              <a:t>Comencemos…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E09515A1-2F26-405B-B389-B8983E1628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040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361506" y="485207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1. Caso o situación problémica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361506" y="1294477"/>
            <a:ext cx="701084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s-ES" sz="2000" dirty="0"/>
              <a:t>En una empresa del sector textil se quiere desarrollar un análisis de los factores de riesgo psicosocial, que pudieran estar afectando a sus colaboradores, y quieren hacer una investigación que facilite la obtención de la información. Para esto, contratan un psicólogo con licencia en Salud y Seguridad en el trabajo.</a:t>
            </a:r>
          </a:p>
          <a:p>
            <a:pPr algn="just"/>
            <a:endParaRPr lang="es-ES" sz="2000" dirty="0"/>
          </a:p>
          <a:p>
            <a:pPr algn="just"/>
            <a:r>
              <a:rPr lang="es-ES" sz="2000" dirty="0"/>
              <a:t>En el proceso de construcción del anteproyecto del análisis, se discute la importancia de desarrollar una hipótesis nula.</a:t>
            </a:r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D7D6608-B82E-4D50-A1C5-7A08EE174E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89255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8562" y="166230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Enunciado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238562" y="836050"/>
            <a:ext cx="759098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000" dirty="0"/>
              <a:t>La tesis propuesta tendría, como enunciado principal:</a:t>
            </a:r>
            <a:endParaRPr lang="es-CO" sz="2000" dirty="0"/>
          </a:p>
        </p:txBody>
      </p:sp>
      <p:sp>
        <p:nvSpPr>
          <p:cNvPr id="4" name="CuadroTexto 3"/>
          <p:cNvSpPr txBox="1"/>
          <p:nvPr/>
        </p:nvSpPr>
        <p:spPr>
          <a:xfrm>
            <a:off x="238562" y="1651876"/>
            <a:ext cx="4616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2400" b="1" dirty="0"/>
              <a:t>Opciones de respuesta</a:t>
            </a:r>
          </a:p>
        </p:txBody>
      </p:sp>
      <p:sp>
        <p:nvSpPr>
          <p:cNvPr id="5" name="CuadroTexto 4"/>
          <p:cNvSpPr txBox="1"/>
          <p:nvPr/>
        </p:nvSpPr>
        <p:spPr>
          <a:xfrm>
            <a:off x="238562" y="2221481"/>
            <a:ext cx="7590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s-ES" dirty="0"/>
              <a:t>a. Existe influencia de los riesgos psicosociales sobre la salud mental en el sector textil.</a:t>
            </a:r>
          </a:p>
          <a:p>
            <a:pPr lvl="0"/>
            <a:r>
              <a:rPr lang="es-ES" dirty="0"/>
              <a:t>b. No existe influencia de los riesgos psicosociales sobre la salud mental en el sector textil.</a:t>
            </a:r>
          </a:p>
          <a:p>
            <a:pPr lvl="0"/>
            <a:r>
              <a:rPr lang="es-ES" dirty="0"/>
              <a:t>c. No existe influencia de los riesgos psicosociales sobre la salud mental de los colaboradores.</a:t>
            </a:r>
          </a:p>
          <a:p>
            <a:pPr lvl="0"/>
            <a:r>
              <a:rPr lang="es-ES" dirty="0"/>
              <a:t>d. Existe influencia de los riesgos psicosociales sobre la salud mental de los colaboradores.</a:t>
            </a:r>
            <a:r>
              <a:rPr lang="es-CO" dirty="0"/>
              <a:t>					</a:t>
            </a:r>
          </a:p>
        </p:txBody>
      </p:sp>
      <p:sp>
        <p:nvSpPr>
          <p:cNvPr id="6" name="Rectángulo 5"/>
          <p:cNvSpPr/>
          <p:nvPr/>
        </p:nvSpPr>
        <p:spPr>
          <a:xfrm>
            <a:off x="7562688" y="4611170"/>
            <a:ext cx="532330" cy="532330"/>
          </a:xfrm>
          <a:prstGeom prst="rect">
            <a:avLst/>
          </a:prstGeom>
          <a:solidFill>
            <a:srgbClr val="24231F"/>
          </a:solidFill>
          <a:ln>
            <a:noFill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800" b="1" dirty="0"/>
              <a:t>c</a:t>
            </a:r>
            <a:endParaRPr lang="es-CO" b="1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FBCC456-CD2E-4E4B-A0F6-E5220224AE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05422" y="4670229"/>
            <a:ext cx="959556" cy="3396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80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3894D-B12D-4629-9683-6BE8DC0A2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832DB905-D53C-4558-BC57-3CAA06F40B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CO"/>
          </a:p>
        </p:txBody>
      </p:sp>
      <p:pic>
        <p:nvPicPr>
          <p:cNvPr id="4" name="Imagen 3">
            <a:extLst>
              <a:ext uri="{FF2B5EF4-FFF2-40B4-BE49-F238E27FC236}">
                <a16:creationId xmlns:a16="http://schemas.microsoft.com/office/drawing/2014/main" id="{F7CF5816-6B99-4CDD-B952-5DEBD1CA92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43859"/>
            <a:ext cx="9247031" cy="51873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4300354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267</Words>
  <Application>Microsoft Office PowerPoint</Application>
  <PresentationFormat>Presentación en pantalla (16:9)</PresentationFormat>
  <Paragraphs>23</Paragraphs>
  <Slides>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6</vt:i4>
      </vt:variant>
    </vt:vector>
  </HeadingPairs>
  <TitlesOfParts>
    <vt:vector size="9" baseType="lpstr">
      <vt:lpstr>Arial</vt:lpstr>
      <vt:lpstr>Calibri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UNIVERSIDAD EAN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UNIVERSIDAD EAN</dc:creator>
  <cp:lastModifiedBy>STEPHANY  PINZON HERNANDEZ</cp:lastModifiedBy>
  <cp:revision>33</cp:revision>
  <dcterms:created xsi:type="dcterms:W3CDTF">2018-10-16T22:27:03Z</dcterms:created>
  <dcterms:modified xsi:type="dcterms:W3CDTF">2022-01-11T21:19:51Z</dcterms:modified>
</cp:coreProperties>
</file>