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58" r:id="rId3"/>
    <p:sldId id="262" r:id="rId4"/>
    <p:sldId id="273" r:id="rId5"/>
    <p:sldId id="263" r:id="rId6"/>
    <p:sldId id="274" r:id="rId7"/>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Mercadeo</a:t>
            </a:r>
            <a:endParaRPr lang="es-ES" sz="2400" dirty="0">
              <a:solidFill>
                <a:schemeClr val="bg1"/>
              </a:solidFill>
            </a:endParaRPr>
          </a:p>
        </p:txBody>
      </p:sp>
      <p:pic>
        <p:nvPicPr>
          <p:cNvPr id="4" name="Imagen 3">
            <a:extLst>
              <a:ext uri="{FF2B5EF4-FFF2-40B4-BE49-F238E27FC236}">
                <a16:creationId xmlns:a16="http://schemas.microsoft.com/office/drawing/2014/main" id="{F0006241-10FC-40F2-9617-32C7342093F1}"/>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11F19C8B-8BBE-440E-9E6F-ED6A66CAAA6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832812"/>
            <a:ext cx="7590988" cy="3785652"/>
          </a:xfrm>
          <a:prstGeom prst="rect">
            <a:avLst/>
          </a:prstGeom>
          <a:noFill/>
        </p:spPr>
        <p:txBody>
          <a:bodyPr wrap="square" rtlCol="0">
            <a:spAutoFit/>
          </a:bodyPr>
          <a:lstStyle/>
          <a:p>
            <a:pPr algn="just"/>
            <a:r>
              <a:rPr lang="es-CO" sz="2000" dirty="0"/>
              <a:t>Una organización que define su enfoque estratégico, le pide a usted una asesoría para determinar el tipo de orientación o filosofía que regirá la gerencia de marketing. </a:t>
            </a:r>
          </a:p>
          <a:p>
            <a:pPr algn="just"/>
            <a:endParaRPr lang="es-CO" sz="2000" dirty="0"/>
          </a:p>
          <a:p>
            <a:pPr algn="just"/>
            <a:r>
              <a:rPr lang="es-CO" sz="2000" dirty="0"/>
              <a:t>Su planteamiento radica en que es una organización que busca realmente la satisfacción de los deseos y necesidades del cliente de forma justa, tanto para la organización como para el consumidor, puesto que la venta no depende solamente del equipo comercial que ha capacitado, sino también de la decisión libre del consumidor. Para tal efecto, se acerca a los clientes, a los competidores y así conoce el mercado, analizando la información que recopila y así puede implementar las acciones propias para generarle valor al cliente.</a:t>
            </a:r>
            <a:endParaRPr lang="es-MX" sz="2400"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875830"/>
            <a:ext cx="7590988" cy="707886"/>
          </a:xfrm>
          <a:prstGeom prst="rect">
            <a:avLst/>
          </a:prstGeom>
          <a:noFill/>
        </p:spPr>
        <p:txBody>
          <a:bodyPr wrap="square" rtlCol="0">
            <a:spAutoFit/>
          </a:bodyPr>
          <a:lstStyle/>
          <a:p>
            <a:pPr algn="just"/>
            <a:r>
              <a:rPr lang="es-CO" sz="2000" dirty="0"/>
              <a:t>Entendiendo que usted es un experto en Mercadeo, indique la orientación que esta filosofía presentada representa:</a:t>
            </a:r>
            <a:endParaRPr lang="es-CO" sz="2400" dirty="0"/>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323439"/>
          </a:xfrm>
          <a:prstGeom prst="rect">
            <a:avLst/>
          </a:prstGeom>
          <a:noFill/>
        </p:spPr>
        <p:txBody>
          <a:bodyPr wrap="square" rtlCol="0">
            <a:spAutoFit/>
          </a:bodyPr>
          <a:lstStyle/>
          <a:p>
            <a:pPr algn="just"/>
            <a:r>
              <a:rPr lang="es-CO" sz="2000" dirty="0"/>
              <a:t>a. A la producción.</a:t>
            </a:r>
          </a:p>
          <a:p>
            <a:pPr algn="just"/>
            <a:r>
              <a:rPr lang="es-CO" sz="2000" dirty="0"/>
              <a:t>b. A las ventas.</a:t>
            </a:r>
          </a:p>
          <a:p>
            <a:pPr algn="just"/>
            <a:r>
              <a:rPr lang="es-CO" sz="2000" dirty="0"/>
              <a:t>c. Al mercado.</a:t>
            </a:r>
          </a:p>
          <a:p>
            <a:pPr algn="just"/>
            <a:r>
              <a:rPr lang="es-CO" sz="2000" dirty="0"/>
              <a:t>d. Al marketing social.</a:t>
            </a:r>
            <a:endParaRPr lang="es-MX" sz="24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c</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A7252C-5BE5-4343-924D-F52A1EEDA229}"/>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865A3246-4E16-48D8-9C8A-37A1A129BBB5}"/>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232A85D4-EE40-4535-A124-13CDD8FF68CF}"/>
              </a:ext>
            </a:extLst>
          </p:cNvPr>
          <p:cNvPicPr>
            <a:picLocks noChangeAspect="1"/>
          </p:cNvPicPr>
          <p:nvPr/>
        </p:nvPicPr>
        <p:blipFill>
          <a:blip r:embed="rId2"/>
          <a:stretch>
            <a:fillRect/>
          </a:stretch>
        </p:blipFill>
        <p:spPr>
          <a:xfrm>
            <a:off x="0" y="0"/>
            <a:ext cx="9144000" cy="5129561"/>
          </a:xfrm>
          <a:prstGeom prst="rect">
            <a:avLst/>
          </a:prstGeom>
        </p:spPr>
      </p:pic>
    </p:spTree>
    <p:extLst>
      <p:ext uri="{BB962C8B-B14F-4D97-AF65-F5344CB8AC3E}">
        <p14:creationId xmlns:p14="http://schemas.microsoft.com/office/powerpoint/2010/main" val="398238520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115</TotalTime>
  <Words>267</Words>
  <Application>Microsoft Office PowerPoint</Application>
  <PresentationFormat>Presentación en pantalla (16:9)</PresentationFormat>
  <Paragraphs>21</Paragraphs>
  <Slides>6</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vt:i4>
      </vt:variant>
    </vt:vector>
  </HeadingPairs>
  <TitlesOfParts>
    <vt:vector size="9"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27</cp:revision>
  <dcterms:created xsi:type="dcterms:W3CDTF">2018-10-16T22:27:03Z</dcterms:created>
  <dcterms:modified xsi:type="dcterms:W3CDTF">2022-01-11T20:53:30Z</dcterms:modified>
</cp:coreProperties>
</file>