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6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24/01/2022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24/01/2022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24/01/2022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24/01/2022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24/01/2022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24/01/2022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24/01/2022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24/01/2022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24/01/2022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24/01/2022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24/01/2022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24/01/2022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24/01/2022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Matemáticas para las Ciencias Económicas</a:t>
            </a:r>
            <a:endParaRPr lang="es-ES" sz="2400" u="sng" dirty="0">
              <a:solidFill>
                <a:schemeClr val="bg1"/>
              </a:solidFill>
            </a:endParaRPr>
          </a:p>
        </p:txBody>
      </p:sp>
      <p:pic>
        <p:nvPicPr>
          <p:cNvPr id="5" name="Imagen 4">
            <a:extLst>
              <a:ext uri="{FF2B5EF4-FFF2-40B4-BE49-F238E27FC236}">
                <a16:creationId xmlns:a16="http://schemas.microsoft.com/office/drawing/2014/main" id="{DA6D0606-A243-4980-997E-CE48C341D0D6}"/>
              </a:ext>
            </a:extLst>
          </p:cNvPr>
          <p:cNvPicPr>
            <a:picLocks noChangeAspect="1"/>
          </p:cNvPicPr>
          <p:nvPr/>
        </p:nvPicPr>
        <p:blipFill>
          <a:blip r:embed="rId3"/>
          <a:stretch>
            <a:fillRect/>
          </a:stretch>
        </p:blipFill>
        <p:spPr>
          <a:xfrm>
            <a:off x="5962310" y="4081214"/>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3" name="Imagen 2">
            <a:extLst>
              <a:ext uri="{FF2B5EF4-FFF2-40B4-BE49-F238E27FC236}">
                <a16:creationId xmlns:a16="http://schemas.microsoft.com/office/drawing/2014/main" id="{FBDC71CB-8CF8-402E-A332-70690EF3A82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1602254"/>
            <a:ext cx="7590988" cy="1938992"/>
          </a:xfrm>
          <a:prstGeom prst="rect">
            <a:avLst/>
          </a:prstGeom>
          <a:noFill/>
        </p:spPr>
        <p:txBody>
          <a:bodyPr wrap="square" rtlCol="0">
            <a:spAutoFit/>
          </a:bodyPr>
          <a:lstStyle/>
          <a:p>
            <a:pPr algn="just"/>
            <a:r>
              <a:rPr lang="es-CO" sz="2400" dirty="0"/>
              <a:t>Depreciación. Se espera que el valor de una máquina disminuya con el paso del tiempo de manera lineal. Dos puntos de datos indican que el valor de la máquina en un año después de la compra será de $12000 y su valor después de 5 años será de $4800.</a:t>
            </a:r>
            <a:endParaRPr lang="es-ES" sz="2400" dirty="0"/>
          </a:p>
        </p:txBody>
      </p:sp>
      <p:pic>
        <p:nvPicPr>
          <p:cNvPr id="4" name="Imagen 3">
            <a:extLst>
              <a:ext uri="{FF2B5EF4-FFF2-40B4-BE49-F238E27FC236}">
                <a16:creationId xmlns:a16="http://schemas.microsoft.com/office/drawing/2014/main" id="{B7BE8CF5-C010-49C3-AB3E-13083279657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32705"/>
            <a:ext cx="7590988" cy="707886"/>
          </a:xfrm>
          <a:prstGeom prst="rect">
            <a:avLst/>
          </a:prstGeom>
          <a:noFill/>
        </p:spPr>
        <p:txBody>
          <a:bodyPr wrap="square" rtlCol="0">
            <a:spAutoFit/>
          </a:bodyPr>
          <a:lstStyle/>
          <a:p>
            <a:pPr algn="just"/>
            <a:r>
              <a:rPr lang="es-CO" sz="2000" dirty="0"/>
              <a:t>Un modelo matemático que representa el valor de la máquina (V) en función del tiempo transcurrido en años ( t) desde su compra es:</a:t>
            </a:r>
            <a:endParaRPr lang="es-CO" sz="2400" dirty="0"/>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323439"/>
          </a:xfrm>
          <a:prstGeom prst="rect">
            <a:avLst/>
          </a:prstGeom>
          <a:noFill/>
        </p:spPr>
        <p:txBody>
          <a:bodyPr wrap="square" rtlCol="0">
            <a:spAutoFit/>
          </a:bodyPr>
          <a:lstStyle/>
          <a:p>
            <a:pPr algn="just"/>
            <a:r>
              <a:rPr lang="es-CO" sz="2000" dirty="0"/>
              <a:t>a. V(t) = 1800 t + 13800.</a:t>
            </a:r>
          </a:p>
          <a:p>
            <a:pPr algn="just"/>
            <a:r>
              <a:rPr lang="en-US" sz="2000" dirty="0"/>
              <a:t>b. V(t) = -1800 t + 13800.</a:t>
            </a:r>
            <a:endParaRPr lang="es-CO" sz="2000" dirty="0"/>
          </a:p>
          <a:p>
            <a:pPr algn="just"/>
            <a:r>
              <a:rPr lang="en-US" sz="2000" dirty="0"/>
              <a:t>c. V(t) = -1800 t.</a:t>
            </a:r>
            <a:endParaRPr lang="es-CO" sz="2000" dirty="0"/>
          </a:p>
          <a:p>
            <a:pPr algn="just"/>
            <a:r>
              <a:rPr lang="en-US" sz="2000" dirty="0"/>
              <a:t>d. V(t) = -1440 t +12000.</a:t>
            </a:r>
            <a:endParaRPr lang="es-ES" sz="2000" dirty="0"/>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7" name="Imagen 6">
            <a:extLst>
              <a:ext uri="{FF2B5EF4-FFF2-40B4-BE49-F238E27FC236}">
                <a16:creationId xmlns:a16="http://schemas.microsoft.com/office/drawing/2014/main" id="{18288256-547B-49EA-97E7-D2C769C20CF9}"/>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E43C0-D368-40C7-A1FF-D6C52D010D0B}"/>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AF71D662-8923-48F4-94AF-3E2131B5E011}"/>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0775DEF7-835C-4717-8FD5-24CD787ACE5A}"/>
              </a:ext>
            </a:extLst>
          </p:cNvPr>
          <p:cNvPicPr>
            <a:picLocks noChangeAspect="1"/>
          </p:cNvPicPr>
          <p:nvPr/>
        </p:nvPicPr>
        <p:blipFill>
          <a:blip r:embed="rId2"/>
          <a:stretch>
            <a:fillRect/>
          </a:stretch>
        </p:blipFill>
        <p:spPr>
          <a:xfrm>
            <a:off x="1" y="19891"/>
            <a:ext cx="9144000" cy="5129561"/>
          </a:xfrm>
          <a:prstGeom prst="rect">
            <a:avLst/>
          </a:prstGeom>
        </p:spPr>
      </p:pic>
    </p:spTree>
    <p:extLst>
      <p:ext uri="{BB962C8B-B14F-4D97-AF65-F5344CB8AC3E}">
        <p14:creationId xmlns:p14="http://schemas.microsoft.com/office/powerpoint/2010/main" val="40495082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240</Words>
  <Application>Microsoft Office PowerPoint</Application>
  <PresentationFormat>Presentación en pantalla (16:9)</PresentationFormat>
  <Paragraphs>20</Paragraphs>
  <Slides>6</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33</cp:revision>
  <dcterms:created xsi:type="dcterms:W3CDTF">2018-10-16T22:27:03Z</dcterms:created>
  <dcterms:modified xsi:type="dcterms:W3CDTF">2022-01-24T22:37:08Z</dcterms:modified>
</cp:coreProperties>
</file>