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58" r:id="rId3"/>
    <p:sldId id="262" r:id="rId4"/>
    <p:sldId id="273" r:id="rId5"/>
    <p:sldId id="26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87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413006" y="235315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Matemáticas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F28A32-993D-4EAB-837D-531594F3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984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El concepto de acercamiento en Matemáticas es básico para reconocer el comportamiento de ciertos fenómenos de diferentes tipos.  Este acercamiento se mide a través del concepto de  límite.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388D23-FC96-478A-AF6E-E02ACF25F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Se quiere conocer como es el comportamiento del precio de un producto bajo la siguiente situación:</a:t>
            </a:r>
          </a:p>
          <a:p>
            <a:pPr algn="just"/>
            <a:r>
              <a:rPr lang="es-CO" sz="2000" dirty="0"/>
              <a:t>El valor del límite cuando q se acerca a 1 unidad en  la función p(q) = (q²+q-2)/(q²-3q+2) es: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206481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619593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a. 0.</a:t>
            </a:r>
          </a:p>
          <a:p>
            <a:pPr algn="just"/>
            <a:r>
              <a:rPr lang="pt-BR" sz="2000" dirty="0"/>
              <a:t>b. −3.</a:t>
            </a:r>
          </a:p>
          <a:p>
            <a:pPr algn="just"/>
            <a:r>
              <a:rPr lang="pt-BR" sz="2000" dirty="0"/>
              <a:t>c. 3.</a:t>
            </a:r>
          </a:p>
          <a:p>
            <a:pPr algn="just"/>
            <a:r>
              <a:rPr lang="pt-BR" sz="2000" dirty="0"/>
              <a:t>d. 1.</a:t>
            </a:r>
            <a:endParaRPr lang="es-CO" sz="20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0CC1B28-3643-4CF6-A502-E5ACEAA58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 Derivada es el segundo concepto fundamental del cálculo y en su estudio se especifican teoremas donde se aclaran las posibilidades de desarrollo cuando la función es un producto, un cociente o una función compuesta, el referente esta encaminado a determinar la habilidad para obtener la derivada de las funciones mencionadas en contexto. 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La ecuación Ingreso PER CAPITA  es   y = I/P  donde   I= PIB   ;  p = Tamaño de la población.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15AD2D-F2D1-415C-A68F-43B05A0BF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0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El PIB del país  GUANAU está aumentando con el tiempo de acuerdo con la formula I = 200+ t (miles de millones de dólares).  La población en el instante t es P = 100+2t (millones).  La derivada de y=I/P es una función que permite calcular la tasa de cambio del ingreso per cápita en el instante t.  La derivada de y es: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36098" y="263719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36098" y="3316407"/>
            <a:ext cx="7590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a) y´ = (-300)/(100+2t)².</a:t>
            </a:r>
          </a:p>
          <a:p>
            <a:pPr algn="just"/>
            <a:r>
              <a:rPr lang="fr-FR" sz="1600" dirty="0"/>
              <a:t>b) y´ = (100)/(100+2t)².</a:t>
            </a:r>
          </a:p>
          <a:p>
            <a:pPr algn="just"/>
            <a:r>
              <a:rPr lang="fr-FR" sz="1600" dirty="0"/>
              <a:t>c) y´ = (-100)/(200+2t)².</a:t>
            </a:r>
          </a:p>
          <a:p>
            <a:pPr algn="just"/>
            <a:r>
              <a:rPr lang="fr-FR" sz="1600" dirty="0"/>
              <a:t>d) y´ = (-100)/(200+2t)²</a:t>
            </a:r>
            <a:endParaRPr lang="es-CO" sz="1600" dirty="0"/>
          </a:p>
        </p:txBody>
      </p:sp>
      <p:sp>
        <p:nvSpPr>
          <p:cNvPr id="6" name="Rectángulo 5"/>
          <p:cNvSpPr/>
          <p:nvPr/>
        </p:nvSpPr>
        <p:spPr>
          <a:xfrm>
            <a:off x="7552782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5EBCFE5-9025-4398-94B9-A4FA8C069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25C6E-F078-42BA-A0EC-E3ED0270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6BD006-DAB1-4DE0-A4E6-188FB9E85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E96BB9-7814-4880-9749-18B690D78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77" y="0"/>
            <a:ext cx="9166777" cy="51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3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B6D207-8E66-41BD-8AE8-73F1A91BF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1026" y="783445"/>
            <a:ext cx="7590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Las funciones de costo son propuestas como lineales y están encaminadas al manejo de los elementos de una función lineal como es la pendiente  y el p-intersecto que proporcionan directamente el costo de un articulo y los costos fijos.</a:t>
            </a:r>
          </a:p>
          <a:p>
            <a:pPr algn="just"/>
            <a:endParaRPr lang="es-CO" sz="2000" dirty="0"/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 " f(q) = </a:t>
            </a:r>
            <a:r>
              <a:rPr lang="es-CO" sz="2000" dirty="0" err="1"/>
              <a:t>mq</a:t>
            </a:r>
            <a:r>
              <a:rPr lang="es-CO" sz="2000" dirty="0"/>
              <a:t> + b "  pendiente "m" y el p-intersecto "(0,b)"</a:t>
            </a:r>
          </a:p>
        </p:txBody>
      </p:sp>
      <p:grpSp>
        <p:nvGrpSpPr>
          <p:cNvPr id="5" name="8 Grupo"/>
          <p:cNvGrpSpPr/>
          <p:nvPr/>
        </p:nvGrpSpPr>
        <p:grpSpPr>
          <a:xfrm>
            <a:off x="3364993" y="3185764"/>
            <a:ext cx="2231136" cy="1764188"/>
            <a:chOff x="0" y="0"/>
            <a:chExt cx="1515679" cy="850900"/>
          </a:xfrm>
        </p:grpSpPr>
        <p:cxnSp>
          <p:nvCxnSpPr>
            <p:cNvPr id="6" name="12 Conector recto de flecha"/>
            <p:cNvCxnSpPr/>
            <p:nvPr/>
          </p:nvCxnSpPr>
          <p:spPr>
            <a:xfrm flipV="1">
              <a:off x="469900" y="0"/>
              <a:ext cx="12700" cy="527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14 Conector recto de flecha"/>
            <p:cNvCxnSpPr/>
            <p:nvPr/>
          </p:nvCxnSpPr>
          <p:spPr>
            <a:xfrm flipH="1">
              <a:off x="0" y="533400"/>
              <a:ext cx="463550" cy="317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17 Conector recto de flecha"/>
            <p:cNvCxnSpPr/>
            <p:nvPr/>
          </p:nvCxnSpPr>
          <p:spPr>
            <a:xfrm flipV="1">
              <a:off x="482600" y="520700"/>
              <a:ext cx="1033079" cy="19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03AA9074-0CB7-4081-A3A1-FC39C10F8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593184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El costo variable de fabricar asientos de mimbre es de 15 dólares por unidad y los costos fijos por día son de 300 US. </a:t>
            </a:r>
          </a:p>
          <a:p>
            <a:pPr algn="just"/>
            <a:r>
              <a:rPr lang="es-CO" sz="2000" dirty="0"/>
              <a:t>La formula de costo total es: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a. C(q) =15q.</a:t>
            </a:r>
          </a:p>
          <a:p>
            <a:pPr algn="just"/>
            <a:r>
              <a:rPr lang="es-CO" dirty="0"/>
              <a:t>b. C(q) = 300−15q.</a:t>
            </a:r>
          </a:p>
          <a:p>
            <a:pPr algn="just"/>
            <a:r>
              <a:rPr lang="es-CO" dirty="0"/>
              <a:t>c. C(q)= 15q + 300.</a:t>
            </a:r>
          </a:p>
          <a:p>
            <a:pPr algn="just"/>
            <a:r>
              <a:rPr lang="es-CO" dirty="0"/>
              <a:t>d. C(q) = 15−300q.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B2146C0-1311-4E56-8FCA-AA9A9BB9C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Las funciones de demanda y oferta son propuestas como lineales y el referente esta encaminado a interpretar el punto de corte de dos rectas como el punto de equilibrio del mercado ,que ocurre en un precio cuando la cantidad de demanda es igual a la cantidad de oferta.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Un sistema de ecuaciones lineales se resuelve por uno de los cuatro métodos: Igualación, Sustitución, Reducción o suma y determinantes.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38346D-A4F3-48D6-9381-77E272DE1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Si las ecuaciones de demanda  y oferta son respectivamente  3p = 500 − 5q ; 2p =270 + 3q ,los valores del precio y la cantidad de artículos para obtener el punto de equilibrio del mercado son: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202667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60482" y="2488337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a. p = 150 y q = 20.</a:t>
            </a:r>
          </a:p>
          <a:p>
            <a:pPr algn="just"/>
            <a:r>
              <a:rPr lang="es-CO" dirty="0"/>
              <a:t>b. p = 150 y q = 10.</a:t>
            </a:r>
          </a:p>
          <a:p>
            <a:pPr algn="just"/>
            <a:r>
              <a:rPr lang="es-CO" dirty="0"/>
              <a:t>c. p = 100 y q = 30.</a:t>
            </a:r>
          </a:p>
          <a:p>
            <a:pPr algn="just"/>
            <a:r>
              <a:rPr lang="es-CO" dirty="0"/>
              <a:t>d. p = 150 y q = 5.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97F90BE-A238-4106-B4CF-CD33D991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Las funciones de decisiones son funciones cuadráticas cuya gráfica es una parábola, el referente esta encaminado a interpretar la concavidad de la parábola y el vértice.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Como es una parábola cóncava hacia abajo, en su vértice esta su máximo valor. Coordenadas del vértice  q= (-b)/2a  y  p [(-b)/2a ].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A9376B-E3F7-486F-8204-667E3A805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4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627895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 utilidad p(q) en la MARROQUINERIA ANTIOQUEÑA  obtenida por fabricar y vender q unidades de maletines en dólares en el mes de Agosto esta dada por  p(q) = 600 q − q².  El número de maletines que se deben producir y vender para maximizar la utilidad y la máxima utilidad son: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2581566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214" y="3026934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maletines 300 y Máxima utilidad 90 000.</a:t>
            </a:r>
          </a:p>
          <a:p>
            <a:pPr algn="just"/>
            <a:r>
              <a:rPr lang="es-CO" sz="2000" dirty="0"/>
              <a:t>b. maletines 300 y Máxima utilidad 9 000.</a:t>
            </a:r>
          </a:p>
          <a:p>
            <a:pPr algn="just"/>
            <a:r>
              <a:rPr lang="es-CO" sz="2000" dirty="0"/>
              <a:t>c. maletines 600 y Máxima utilidad 90 000.</a:t>
            </a:r>
          </a:p>
          <a:p>
            <a:pPr algn="just"/>
            <a:r>
              <a:rPr lang="es-CO" sz="2000" dirty="0"/>
              <a:t>d. maletines 600 y Máxima utilidad 9 000.</a:t>
            </a:r>
          </a:p>
          <a:p>
            <a:pPr algn="just"/>
            <a:endParaRPr lang="es-CO" sz="20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408A9AD-8BD5-412F-B00E-56E9145A6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897</Words>
  <Application>Microsoft Office PowerPoint</Application>
  <PresentationFormat>Presentación en pantalla (16:9)</PresentationFormat>
  <Paragraphs>74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27</cp:revision>
  <dcterms:created xsi:type="dcterms:W3CDTF">2018-10-16T22:27:03Z</dcterms:created>
  <dcterms:modified xsi:type="dcterms:W3CDTF">2022-01-12T16:43:30Z</dcterms:modified>
</cp:coreProperties>
</file>