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87"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954107"/>
          </a:xfrm>
          <a:prstGeom prst="rect">
            <a:avLst/>
          </a:prstGeom>
          <a:noFill/>
        </p:spPr>
        <p:txBody>
          <a:bodyPr wrap="square" rtlCol="0">
            <a:spAutoFit/>
          </a:bodyPr>
          <a:lstStyle/>
          <a:p>
            <a:pPr algn="r"/>
            <a:r>
              <a:rPr lang="es-ES" sz="2800" b="1" dirty="0">
                <a:solidFill>
                  <a:schemeClr val="bg1"/>
                </a:solidFill>
              </a:rPr>
              <a:t>Marco Legal para la Gestión Humana</a:t>
            </a:r>
          </a:p>
        </p:txBody>
      </p:sp>
      <p:pic>
        <p:nvPicPr>
          <p:cNvPr id="5" name="Imagen 4">
            <a:extLst>
              <a:ext uri="{FF2B5EF4-FFF2-40B4-BE49-F238E27FC236}">
                <a16:creationId xmlns:a16="http://schemas.microsoft.com/office/drawing/2014/main" id="{EC94DD7A-F486-438E-AFD6-75C7D09A5968}"/>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4" name="Imagen 3">
            <a:extLst>
              <a:ext uri="{FF2B5EF4-FFF2-40B4-BE49-F238E27FC236}">
                <a16:creationId xmlns:a16="http://schemas.microsoft.com/office/drawing/2014/main" id="{549B0938-18C4-48BB-A272-228EDA2FDE6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ES" sz="2000" dirty="0"/>
              <a:t>Una trabajadora que labora en el Hospital Militar, a la cual le será embargado su salario por parte de una entidad financiera, le realiza una consulta con el fin de que la asesore en el  tema relacionado con el embargo de salarios ya que no tiene los recursos económicos suficientes para cumplir con las obligaciones que adquirió al suscribir un titulo valor como respaldo de la deuda que posee.</a:t>
            </a:r>
            <a:endParaRPr lang="es-CO" sz="2000" dirty="0"/>
          </a:p>
        </p:txBody>
      </p:sp>
      <p:pic>
        <p:nvPicPr>
          <p:cNvPr id="4" name="Imagen 3">
            <a:extLst>
              <a:ext uri="{FF2B5EF4-FFF2-40B4-BE49-F238E27FC236}">
                <a16:creationId xmlns:a16="http://schemas.microsoft.com/office/drawing/2014/main" id="{219B7825-8E24-4326-9002-2E642A350D2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63981"/>
            <a:ext cx="7590988" cy="707886"/>
          </a:xfrm>
          <a:prstGeom prst="rect">
            <a:avLst/>
          </a:prstGeom>
          <a:noFill/>
        </p:spPr>
        <p:txBody>
          <a:bodyPr wrap="square" rtlCol="0">
            <a:spAutoFit/>
          </a:bodyPr>
          <a:lstStyle/>
          <a:p>
            <a:pPr algn="just"/>
            <a:r>
              <a:rPr lang="es-ES" sz="2000" dirty="0"/>
              <a:t>Usted, como gerente del hospital, ¿qué acción tomaría ante esta situación?</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938992"/>
          </a:xfrm>
          <a:prstGeom prst="rect">
            <a:avLst/>
          </a:prstGeom>
          <a:noFill/>
        </p:spPr>
        <p:txBody>
          <a:bodyPr wrap="square" rtlCol="0">
            <a:spAutoFit/>
          </a:bodyPr>
          <a:lstStyle/>
          <a:p>
            <a:pPr algn="just"/>
            <a:r>
              <a:rPr lang="es-ES" sz="2000" dirty="0"/>
              <a:t>a. Le contestaría al juzgado que no puede embargar porque ella gana el salario mínimo.</a:t>
            </a:r>
          </a:p>
          <a:p>
            <a:pPr algn="just"/>
            <a:r>
              <a:rPr lang="es-ES" sz="2000" dirty="0"/>
              <a:t>b. Genera un descuento del 30% del salario mínimo.</a:t>
            </a:r>
          </a:p>
          <a:p>
            <a:pPr algn="just"/>
            <a:r>
              <a:rPr lang="es-ES" sz="2000" dirty="0"/>
              <a:t>c. Hace un descuento del 50% del salario, porque la ley lo dice.</a:t>
            </a:r>
          </a:p>
          <a:p>
            <a:pPr algn="just"/>
            <a:r>
              <a:rPr lang="es-ES" sz="2000" dirty="0"/>
              <a:t>d. Realiza un descuento equivalente a una tercera parte del salario mínimo devengado.</a:t>
            </a:r>
            <a:endParaRPr lang="es-CO" sz="2000"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7" name="Imagen 6">
            <a:extLst>
              <a:ext uri="{FF2B5EF4-FFF2-40B4-BE49-F238E27FC236}">
                <a16:creationId xmlns:a16="http://schemas.microsoft.com/office/drawing/2014/main" id="{9E54E06C-5917-4C58-B35B-CBFF895CE50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FA25F-5A5C-4D5C-95A6-6D604CF03963}"/>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B572878-2E6F-4316-9FC6-91544E45805F}"/>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0A499FD-E644-47FE-A5A2-58B70C9916E8}"/>
              </a:ext>
            </a:extLst>
          </p:cNvPr>
          <p:cNvPicPr>
            <a:picLocks noChangeAspect="1"/>
          </p:cNvPicPr>
          <p:nvPr/>
        </p:nvPicPr>
        <p:blipFill>
          <a:blip r:embed="rId2"/>
          <a:stretch>
            <a:fillRect/>
          </a:stretch>
        </p:blipFill>
        <p:spPr>
          <a:xfrm>
            <a:off x="0" y="-15478"/>
            <a:ext cx="9198754" cy="5158977"/>
          </a:xfrm>
          <a:prstGeom prst="rect">
            <a:avLst/>
          </a:prstGeom>
        </p:spPr>
      </p:pic>
    </p:spTree>
    <p:extLst>
      <p:ext uri="{BB962C8B-B14F-4D97-AF65-F5344CB8AC3E}">
        <p14:creationId xmlns:p14="http://schemas.microsoft.com/office/powerpoint/2010/main" val="3332540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263</Words>
  <Application>Microsoft Office PowerPoint</Application>
  <PresentationFormat>Presentación en pantalla (16:9)</PresentationFormat>
  <Paragraphs>22</Paragraphs>
  <Slides>6</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2022-01-13T05:41:33Z</dcterms:modified>
</cp:coreProperties>
</file>