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13/01/2022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#233 </a:t>
            </a:r>
            <a:r>
              <a:rPr lang="es-ES" dirty="0" err="1"/>
              <a:t>pocion</a:t>
            </a:r>
            <a:r>
              <a:rPr lang="es-ES" dirty="0"/>
              <a:t> 4</a:t>
            </a:r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6477B9-F4E9-4BEF-869F-327512178789}" type="slidenum">
              <a:rPr lang="es-CO" smtClean="0"/>
              <a:t>2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1802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13/01/2022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250562" y="2352682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Mantenimiento y Seguridad Industrial</a:t>
            </a:r>
            <a:endParaRPr lang="es-ES" sz="2400" dirty="0">
              <a:solidFill>
                <a:schemeClr val="bg1"/>
              </a:solidFill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4D3EEAC4-BE52-4171-8289-5A4D0C2AE2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388982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51C2120-7D89-4636-B4B1-DAE3F32472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2000" dirty="0"/>
              <a:t>ACME una empresa de venta y asesoría ha emprendido la venta de equipos para el mantenimiento con ensayos no destructivos. Para su departamento técnico ha contratado a un Ingeniero de Producción.  Muchos de los clientes buscan la asesoría  para apoyarse en las habilidades y competencias del ingeniero y determinar  la selección de la mejor alternativa para sus necesidades de mantenimiento.</a:t>
            </a:r>
          </a:p>
          <a:p>
            <a:pPr algn="just"/>
            <a:endParaRPr lang="es-CO" sz="2000" dirty="0"/>
          </a:p>
          <a:p>
            <a:pPr algn="just"/>
            <a:r>
              <a:rPr lang="es-CO" dirty="0"/>
              <a:t>Para hacer la gestión del mantenimiento en un taller de reparación de autos , se tomó como elemento principal para la tabla de indicadores el OEE (</a:t>
            </a:r>
            <a:r>
              <a:rPr lang="es-CO" dirty="0" err="1"/>
              <a:t>overall</a:t>
            </a:r>
            <a:r>
              <a:rPr lang="es-CO" dirty="0"/>
              <a:t> </a:t>
            </a:r>
            <a:r>
              <a:rPr lang="es-CO" dirty="0" err="1"/>
              <a:t>Equipment</a:t>
            </a:r>
            <a:r>
              <a:rPr lang="es-CO" dirty="0"/>
              <a:t> </a:t>
            </a:r>
            <a:r>
              <a:rPr lang="es-CO" dirty="0" err="1"/>
              <a:t>Effectiveness</a:t>
            </a:r>
            <a:r>
              <a:rPr lang="es-CO" dirty="0"/>
              <a:t> o eficiencia General de los Equipos).</a:t>
            </a:r>
            <a:br>
              <a:rPr lang="es-CO" dirty="0"/>
            </a:br>
            <a:br>
              <a:rPr lang="es-CO" dirty="0"/>
            </a:br>
            <a:r>
              <a:rPr lang="es-CO" dirty="0"/>
              <a:t>Sin embargo el ingeniero recomienda utilizar para este tipo de actividades, un sistema de mantenimiento basado en confiabilidad o RCM.</a:t>
            </a:r>
            <a:endParaRPr lang="es-CO" sz="2000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9C20D920-6532-4AD8-BE89-7ED543A728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721008"/>
            <a:ext cx="7590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000" dirty="0"/>
              <a:t>La principal razón de utilizar este tipo de sistema de mantenimiento es aumentar la:</a:t>
            </a:r>
            <a:endParaRPr lang="es-CO" sz="24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5220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076785"/>
            <a:ext cx="75909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/>
              <a:t>a. Disponibilidad.</a:t>
            </a:r>
            <a:br>
              <a:rPr lang="es-CO" dirty="0"/>
            </a:br>
            <a:r>
              <a:rPr lang="es-CO" dirty="0"/>
              <a:t>b. La mantenibilidad.</a:t>
            </a:r>
            <a:br>
              <a:rPr lang="es-CO" dirty="0"/>
            </a:br>
            <a:r>
              <a:rPr lang="es-CO" dirty="0"/>
              <a:t>c. TMEF.</a:t>
            </a:r>
            <a:br>
              <a:rPr lang="es-CO" dirty="0"/>
            </a:br>
            <a:r>
              <a:rPr lang="es-CO" dirty="0"/>
              <a:t>d. Fiabilidad.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d</a:t>
            </a:r>
            <a:endParaRPr lang="es-CO" b="1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BB41312-BF7A-4539-B407-5DA8B20E02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4F28EF-720E-4BC1-B0EF-FD71741282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EAAE277-E886-45A6-BCB9-D793D9E6D8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DC9799F-E636-4E50-BEB5-BA1419C7E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4753" y="0"/>
            <a:ext cx="9198754" cy="5158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61866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272</Words>
  <Application>Microsoft Office PowerPoint</Application>
  <PresentationFormat>Presentación en pantalla (16:9)</PresentationFormat>
  <Paragraphs>21</Paragraphs>
  <Slides>6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26</cp:revision>
  <dcterms:created xsi:type="dcterms:W3CDTF">2018-10-16T22:27:03Z</dcterms:created>
  <dcterms:modified xsi:type="dcterms:W3CDTF">2022-01-13T05:10:43Z</dcterms:modified>
</cp:coreProperties>
</file>