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Macroeconomía Avanzada</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3785652"/>
          </a:xfrm>
          <a:prstGeom prst="rect">
            <a:avLst/>
          </a:prstGeom>
          <a:noFill/>
        </p:spPr>
        <p:txBody>
          <a:bodyPr wrap="square" rtlCol="0">
            <a:spAutoFit/>
          </a:bodyPr>
          <a:lstStyle/>
          <a:p>
            <a:pPr algn="just"/>
            <a:r>
              <a:rPr lang="es-ES" sz="2000" dirty="0"/>
              <a:t>Nigeria es uno de los principales importadores del mundo de arroz. Esto se explica, en una buena parte, porque cuenta con más de 120 millones de habitantes. Lo curioso es que a pesar de la necesidad tan grande que tienen de abastecer de arroz a su población, Nigeria hace alarde por reducir las importaciones y dar respuesta a la demanda interna a través de la producción local, para lo que ha impuesto derechos aduaneros (aranceles) que han alcanzado niveles hasta de 100 % sobre el precio de los cargamentos. Considerando el gran volumen de importaciones de Nigeria, a usted como analista de Comercio Exterior de Fedearroz le han solicitado rendir un concepto sobre los efectos de las medidas arancelarias en el precio internacional del arroz.</a:t>
            </a:r>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830997"/>
          </a:xfrm>
          <a:prstGeom prst="rect">
            <a:avLst/>
          </a:prstGeom>
          <a:noFill/>
        </p:spPr>
        <p:txBody>
          <a:bodyPr wrap="square" rtlCol="0">
            <a:spAutoFit/>
          </a:bodyPr>
          <a:lstStyle/>
          <a:p>
            <a:pPr algn="just"/>
            <a:r>
              <a:rPr lang="es-MX" sz="2400" dirty="0"/>
              <a:t>Su informe explicará que como resultado de la medida el precio en  Nigeria:</a:t>
            </a:r>
            <a:endParaRPr lang="es-CO" sz="24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2308324"/>
          </a:xfrm>
          <a:prstGeom prst="rect">
            <a:avLst/>
          </a:prstGeom>
          <a:noFill/>
        </p:spPr>
        <p:txBody>
          <a:bodyPr wrap="square" rtlCol="0">
            <a:spAutoFit/>
          </a:bodyPr>
          <a:lstStyle/>
          <a:p>
            <a:pPr algn="just"/>
            <a:r>
              <a:rPr lang="es-ES" sz="2400" dirty="0"/>
              <a:t>a. Disminuye, pero no se afecta el precio de los países exportadores de arroz.</a:t>
            </a:r>
          </a:p>
          <a:p>
            <a:pPr algn="just"/>
            <a:r>
              <a:rPr lang="es-ES" sz="2400" dirty="0"/>
              <a:t>b. Aumenta junto con el precio de los países exportadores.</a:t>
            </a:r>
          </a:p>
          <a:p>
            <a:pPr algn="just"/>
            <a:r>
              <a:rPr lang="es-ES" sz="2400" dirty="0"/>
              <a:t>c. Disminuye junto con el precio de los países exportadores.</a:t>
            </a:r>
          </a:p>
          <a:p>
            <a:pPr algn="just"/>
            <a:r>
              <a:rPr lang="es-ES" sz="2400" dirty="0"/>
              <a:t>d. Aumenta, pero el precio en los países exportadores disminuye.</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TotalTime>
  <Words>309</Words>
  <Application>Microsoft Office PowerPoint</Application>
  <PresentationFormat>Presentación en pantalla (16:9)</PresentationFormat>
  <Paragraphs>19</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38</cp:revision>
  <dcterms:created xsi:type="dcterms:W3CDTF">2018-10-16T22:27:03Z</dcterms:created>
  <dcterms:modified xsi:type="dcterms:W3CDTF">2022-01-11T19:22:12Z</dcterms:modified>
</cp:coreProperties>
</file>