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Macroeconomía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5C2C5F-89AA-4A67-8BEB-051CC5DC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661D42-1060-4E2A-A518-A6537AE3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517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47154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Cuando consideramos el modelo de oferta-demanda agregada de corto plazo, en el cual la oferta agregada es una línea vertical, y la demanda agregada una curva con pendiente negativa, solo se presentan movimientos en la curva de demanda agregada, porque la oferta agregada es inmodificable en ese lapso de tiempo.</a:t>
            </a: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 l="16562" t="9115" r="15938" b="14713"/>
          <a:stretch>
            <a:fillRect/>
          </a:stretch>
        </p:blipFill>
        <p:spPr bwMode="auto">
          <a:xfrm>
            <a:off x="2172926" y="2471513"/>
            <a:ext cx="3722259" cy="25202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25BCBF-41A5-46CA-9D7C-D355672B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39864"/>
            <a:ext cx="7590988" cy="113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000" dirty="0"/>
              <a:t>De acuerdo al gráfico y según el modelo de oferta y demanda agregada para una economía de corto plazo, los desplazamientos de la demanda agregada afectan:</a:t>
            </a:r>
            <a:endParaRPr lang="es-CO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167818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10513"/>
            <a:ext cx="759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En el largo plazo al nivel de precios, pero no a la producción y al empleo y en el corto plazo afecta a la producción y al empleo.</a:t>
            </a:r>
          </a:p>
          <a:p>
            <a:pPr algn="just"/>
            <a:r>
              <a:rPr lang="es-CO" sz="2000" dirty="0"/>
              <a:t>b. En el largo plazo a la producción y al empleo, pero no al nivel de precios y en el corto plazo afecta a los precios a la producción y al empleo.</a:t>
            </a:r>
          </a:p>
          <a:p>
            <a:pPr algn="just"/>
            <a:r>
              <a:rPr lang="es-CO" sz="2000" dirty="0"/>
              <a:t>c. En el largo plazo al nivel de precios a la producción y al empleo y en el corto plazo afecta a la producción y al empleo.</a:t>
            </a:r>
          </a:p>
          <a:p>
            <a:pPr algn="just"/>
            <a:r>
              <a:rPr lang="es-CO" sz="2000" dirty="0"/>
              <a:t>d. En el largo plazo a la producción y al empleo, pero no al nivel de precios, y en el corto plazo a los precios.</a:t>
            </a:r>
            <a:endParaRPr lang="es-CO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70228"/>
            <a:ext cx="532330" cy="473271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5483A8-8ECD-4958-BD7C-490FC8D0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42DCE-6B7B-4945-85D4-D5A3012F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AF0F0-C0DD-49F6-9864-A18BE63D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384B48-04C7-40DD-8D00-D8CEC1D0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57" y="1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6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313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2022-01-11T20:51:54Z</dcterms:modified>
</cp:coreProperties>
</file>